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35"/>
  </p:notesMasterIdLst>
  <p:sldIdLst>
    <p:sldId id="256" r:id="rId3"/>
    <p:sldId id="257" r:id="rId4"/>
    <p:sldId id="258" r:id="rId5"/>
    <p:sldId id="259" r:id="rId6"/>
    <p:sldId id="261" r:id="rId7"/>
    <p:sldId id="284" r:id="rId8"/>
    <p:sldId id="299" r:id="rId9"/>
    <p:sldId id="304" r:id="rId10"/>
    <p:sldId id="263" r:id="rId11"/>
    <p:sldId id="272" r:id="rId12"/>
    <p:sldId id="286" r:id="rId13"/>
    <p:sldId id="300" r:id="rId14"/>
    <p:sldId id="273" r:id="rId15"/>
    <p:sldId id="274" r:id="rId16"/>
    <p:sldId id="278" r:id="rId17"/>
    <p:sldId id="305" r:id="rId18"/>
    <p:sldId id="306" r:id="rId19"/>
    <p:sldId id="279" r:id="rId20"/>
    <p:sldId id="280" r:id="rId21"/>
    <p:sldId id="281" r:id="rId22"/>
    <p:sldId id="285" r:id="rId23"/>
    <p:sldId id="303" r:id="rId24"/>
    <p:sldId id="287" r:id="rId25"/>
    <p:sldId id="288" r:id="rId26"/>
    <p:sldId id="289" r:id="rId27"/>
    <p:sldId id="290" r:id="rId28"/>
    <p:sldId id="291" r:id="rId29"/>
    <p:sldId id="292" r:id="rId30"/>
    <p:sldId id="293" r:id="rId31"/>
    <p:sldId id="297" r:id="rId32"/>
    <p:sldId id="276" r:id="rId33"/>
    <p:sldId id="302" r:id="rId34"/>
  </p:sldIdLst>
  <p:sldSz cx="9144000" cy="5143500" type="screen16x9"/>
  <p:notesSz cx="6858000" cy="9144000"/>
  <p:embeddedFontLst>
    <p:embeddedFont>
      <p:font typeface="Bahnschrift" panose="020B0502040204020203" pitchFamily="34" charset="0"/>
      <p:regular r:id="rId36"/>
      <p:bold r:id="rId37"/>
    </p:embeddedFont>
    <p:embeddedFont>
      <p:font typeface="Bebas Neue" panose="020B0604020202020204" charset="0"/>
      <p:regular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Montserrat" pitchFamily="2" charset="0"/>
      <p:regular r:id="rId47"/>
      <p:bold r:id="rId48"/>
      <p:italic r:id="rId49"/>
      <p:boldItalic r:id="rId50"/>
    </p:embeddedFont>
    <p:embeddedFont>
      <p:font typeface="Montserrat ExtraBold" pitchFamily="2" charset="0"/>
      <p:bold r:id="rId51"/>
      <p:boldItalic r:id="rId52"/>
    </p:embeddedFont>
    <p:embeddedFont>
      <p:font typeface="Open Sans" panose="020B0604020202020204" charset="0"/>
      <p:regular r:id="rId53"/>
      <p:bold r:id="rId54"/>
      <p:italic r:id="rId55"/>
      <p:boldItalic r:id="rId56"/>
    </p:embeddedFont>
    <p:embeddedFont>
      <p:font typeface="Overlock" panose="020B060402020202020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51" d="100"/>
          <a:sy n="151" d="100"/>
        </p:scale>
        <p:origin x="336"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0bab23f999_2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7" name="Google Shape;207;g10bab23f999_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0bab23f999_2_12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3" name="Google Shape;1363;g10bab23f999_2_1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0bab23f999_2_9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0" name="Google Shape;1010;g10bab23f999_2_9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1329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0bab23f999_2_95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2" name="Google Shape;1022;g10bab23f999_2_9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10bab23f999_2_9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0" name="Google Shape;1030;g10bab23f999_2_9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10bab23f999_2_104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2" name="Google Shape;1122;g10bab23f999_2_10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10bab23f999_2_10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8" name="Google Shape;1138;g10bab23f999_2_10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10bab23f999_2_108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9" name="Google Shape;1159;g10bab23f999_2_10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0bab23f999_2_110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g10bab23f999_2_1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10bab23f999_2_123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8" name="Google Shape;1318;g10bab23f999_2_1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0bab23f999_2_13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6" name="Google Shape;1436;g10bab23f999_2_1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2652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0bab23f999_2_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4" name="Google Shape;224;g10bab23f999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10bab23f999_2_12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1" name="Google Shape;1371;g10bab23f999_2_1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10bab23f999_2_129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7" name="Google Shape;1377;g10bab23f999_2_1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10bab23f999_2_130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6" name="Google Shape;1386;g10bab23f999_2_1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10bab23f999_2_131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5" name="Google Shape;1395;g10bab23f999_2_1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10bab23f999_2_13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4" name="Google Shape;1404;g10bab23f999_2_1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10bab23f999_2_132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2" name="Google Shape;1412;g10bab23f999_2_1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10bab23f999_2_133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0" name="Google Shape;1420;g10bab23f999_2_1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10bab23f999_2_13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2" name="Google Shape;1452;g10bab23f999_2_1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0bab23f999_2_9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g10bab23f999_2_9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9" name="Google Shape;1059;g10bab23f999_2_9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bab23f999_2_2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g10bab23f999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0bab23f999_2_25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10bab23f999_2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0bab23f999_2_3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60" name="Google Shape;360;g10bab23f999_2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10bab23f999_2_120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9" name="Google Shape;1279;g10bab23f999_2_1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06624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bab23f999_2_3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latin typeface="Arial"/>
              <a:ea typeface="Arial"/>
              <a:cs typeface="Arial"/>
              <a:sym typeface="Arial"/>
            </a:endParaRPr>
          </a:p>
        </p:txBody>
      </p:sp>
      <p:sp>
        <p:nvSpPr>
          <p:cNvPr id="430" name="Google Shape;430;g10bab23f999_2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0bab23f999_2_9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0" name="Google Shape;1010;g10bab23f999_2_9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Заголовок и объект">
  <p:cSld name="Заголовок и объект">
    <p:spTree>
      <p:nvGrpSpPr>
        <p:cNvPr id="1" name="Shape 5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57"/>
        <p:cNvGrpSpPr/>
        <p:nvPr/>
      </p:nvGrpSpPr>
      <p:grpSpPr>
        <a:xfrm>
          <a:off x="0" y="0"/>
          <a:ext cx="0" cy="0"/>
          <a:chOff x="0" y="0"/>
          <a:chExt cx="0" cy="0"/>
        </a:xfrm>
      </p:grpSpPr>
      <p:sp>
        <p:nvSpPr>
          <p:cNvPr id="58" name="Google Shape;58;p15"/>
          <p:cNvSpPr>
            <a:spLocks noGrp="1"/>
          </p:cNvSpPr>
          <p:nvPr>
            <p:ph type="pic" idx="2"/>
          </p:nvPr>
        </p:nvSpPr>
        <p:spPr>
          <a:xfrm>
            <a:off x="0" y="542867"/>
            <a:ext cx="9144000" cy="1981200"/>
          </a:xfrm>
          <a:prstGeom prst="rect">
            <a:avLst/>
          </a:prstGeom>
          <a:noFill/>
          <a:ln>
            <a:noFill/>
          </a:ln>
        </p:spPr>
      </p:sp>
      <p:sp>
        <p:nvSpPr>
          <p:cNvPr id="59" name="Google Shape;59;p15"/>
          <p:cNvSpPr/>
          <p:nvPr/>
        </p:nvSpPr>
        <p:spPr>
          <a:xfrm rot="5400000">
            <a:off x="8414018" y="34529"/>
            <a:ext cx="411956" cy="342900"/>
          </a:xfrm>
          <a:prstGeom prst="homePlate">
            <a:avLst>
              <a:gd name="adj"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0" name="Google Shape;60;p15"/>
          <p:cNvSpPr txBox="1"/>
          <p:nvPr/>
        </p:nvSpPr>
        <p:spPr>
          <a:xfrm>
            <a:off x="8409851" y="42420"/>
            <a:ext cx="420291" cy="253916"/>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en" sz="1200" b="1" i="0" u="none" strike="noStrike" cap="none">
                <a:solidFill>
                  <a:schemeClr val="lt1"/>
                </a:solidFill>
                <a:latin typeface="Calibri"/>
                <a:ea typeface="Calibri"/>
                <a:cs typeface="Calibri"/>
                <a:sym typeface="Calibri"/>
              </a:rPr>
              <a:t>‹#›</a:t>
            </a:fld>
            <a:endParaRPr sz="1500" b="0" i="0" u="none" strike="noStrike" cap="none">
              <a:solidFill>
                <a:schemeClr val="lt1"/>
              </a:solidFill>
              <a:latin typeface="Calibri"/>
              <a:ea typeface="Calibri"/>
              <a:cs typeface="Calibri"/>
              <a:sym typeface="Calibri"/>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61"/>
        <p:cNvGrpSpPr/>
        <p:nvPr/>
      </p:nvGrpSpPr>
      <p:grpSpPr>
        <a:xfrm>
          <a:off x="0" y="0"/>
          <a:ext cx="0" cy="0"/>
          <a:chOff x="0" y="0"/>
          <a:chExt cx="0" cy="0"/>
        </a:xfrm>
      </p:grpSpPr>
      <p:sp>
        <p:nvSpPr>
          <p:cNvPr id="62" name="Google Shape;62;p16"/>
          <p:cNvSpPr/>
          <p:nvPr/>
        </p:nvSpPr>
        <p:spPr>
          <a:xfrm>
            <a:off x="0" y="0"/>
            <a:ext cx="4857750" cy="5143500"/>
          </a:xfrm>
          <a:custGeom>
            <a:avLst/>
            <a:gdLst/>
            <a:ahLst/>
            <a:cxnLst/>
            <a:rect l="l" t="t" r="r" b="b"/>
            <a:pathLst>
              <a:path w="6477000" h="6858000" extrusionOk="0">
                <a:moveTo>
                  <a:pt x="0" y="0"/>
                </a:moveTo>
                <a:lnTo>
                  <a:pt x="6096000" y="0"/>
                </a:lnTo>
                <a:lnTo>
                  <a:pt x="6096000" y="3191282"/>
                </a:lnTo>
                <a:lnTo>
                  <a:pt x="6477000" y="3429000"/>
                </a:lnTo>
                <a:lnTo>
                  <a:pt x="6096000" y="3666718"/>
                </a:lnTo>
                <a:lnTo>
                  <a:pt x="6096000" y="6858000"/>
                </a:lnTo>
                <a:lnTo>
                  <a:pt x="0" y="6858000"/>
                </a:lnTo>
                <a:close/>
              </a:path>
            </a:pathLst>
          </a:custGeom>
          <a:solidFill>
            <a:srgbClr val="3F3F3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3" name="Google Shape;63;p16"/>
          <p:cNvSpPr>
            <a:spLocks noGrp="1"/>
          </p:cNvSpPr>
          <p:nvPr>
            <p:ph type="pic" idx="2"/>
          </p:nvPr>
        </p:nvSpPr>
        <p:spPr>
          <a:xfrm>
            <a:off x="1477886" y="1025298"/>
            <a:ext cx="1618707" cy="1618707"/>
          </a:xfrm>
          <a:prstGeom prst="ellipse">
            <a:avLst/>
          </a:prstGeom>
          <a:noFill/>
          <a:ln w="76200" cap="flat" cmpd="sng">
            <a:solidFill>
              <a:schemeClr val="lt1"/>
            </a:solidFill>
            <a:prstDash val="solid"/>
            <a:round/>
            <a:headEnd type="none" w="sm" len="sm"/>
            <a:tailEnd type="none" w="sm" len="sm"/>
          </a:ln>
        </p:spPr>
      </p:sp>
      <p:sp>
        <p:nvSpPr>
          <p:cNvPr id="64" name="Google Shape;64;p16"/>
          <p:cNvSpPr/>
          <p:nvPr/>
        </p:nvSpPr>
        <p:spPr>
          <a:xfrm rot="5400000">
            <a:off x="8414018" y="34529"/>
            <a:ext cx="411956" cy="342900"/>
          </a:xfrm>
          <a:prstGeom prst="homePlate">
            <a:avLst>
              <a:gd name="adj"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5" name="Google Shape;65;p16"/>
          <p:cNvSpPr txBox="1"/>
          <p:nvPr/>
        </p:nvSpPr>
        <p:spPr>
          <a:xfrm>
            <a:off x="8409851" y="42420"/>
            <a:ext cx="420291" cy="253916"/>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en" sz="1200" b="1">
                <a:solidFill>
                  <a:schemeClr val="lt1"/>
                </a:solidFill>
                <a:latin typeface="Calibri"/>
                <a:ea typeface="Calibri"/>
                <a:cs typeface="Calibri"/>
                <a:sym typeface="Calibri"/>
              </a:rPr>
              <a:t>‹#›</a:t>
            </a:fld>
            <a:endParaRPr sz="1500">
              <a:solidFill>
                <a:schemeClr val="lt1"/>
              </a:solidFill>
              <a:latin typeface="Calibri"/>
              <a:ea typeface="Calibri"/>
              <a:cs typeface="Calibri"/>
              <a:sym typeface="Calibri"/>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p:tgtEl>
                                          <p:spTgt spid="62"/>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75"/>
        <p:cNvGrpSpPr/>
        <p:nvPr/>
      </p:nvGrpSpPr>
      <p:grpSpPr>
        <a:xfrm>
          <a:off x="0" y="0"/>
          <a:ext cx="0" cy="0"/>
          <a:chOff x="0" y="0"/>
          <a:chExt cx="0" cy="0"/>
        </a:xfrm>
      </p:grpSpPr>
      <p:sp>
        <p:nvSpPr>
          <p:cNvPr id="76" name="Google Shape;76;p18"/>
          <p:cNvSpPr>
            <a:spLocks noGrp="1"/>
          </p:cNvSpPr>
          <p:nvPr>
            <p:ph type="pic" idx="2"/>
          </p:nvPr>
        </p:nvSpPr>
        <p:spPr>
          <a:xfrm>
            <a:off x="4562475" y="0"/>
            <a:ext cx="4581525" cy="5143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Титульный слайд">
  <p:cSld name="Титульный слайд">
    <p:spTree>
      <p:nvGrpSpPr>
        <p:cNvPr id="1" name="Shape 77"/>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8"/>
        <p:cNvGrpSpPr/>
        <p:nvPr/>
      </p:nvGrpSpPr>
      <p:grpSpPr>
        <a:xfrm>
          <a:off x="0" y="0"/>
          <a:ext cx="0" cy="0"/>
          <a:chOff x="0" y="0"/>
          <a:chExt cx="0" cy="0"/>
        </a:xfrm>
      </p:grpSpPr>
      <p:sp>
        <p:nvSpPr>
          <p:cNvPr id="79" name="Google Shape;79;p20"/>
          <p:cNvSpPr txBox="1">
            <a:spLocks noGrp="1"/>
          </p:cNvSpPr>
          <p:nvPr>
            <p:ph type="ctrTitle"/>
          </p:nvPr>
        </p:nvSpPr>
        <p:spPr>
          <a:xfrm>
            <a:off x="518050" y="434629"/>
            <a:ext cx="8101946" cy="498964"/>
          </a:xfrm>
          <a:prstGeom prst="rect">
            <a:avLst/>
          </a:prstGeom>
          <a:noFill/>
          <a:ln>
            <a:noFill/>
          </a:ln>
        </p:spPr>
        <p:txBody>
          <a:bodyPr spcFirstLastPara="1" wrap="square" lIns="68575" tIns="34275" rIns="68575" bIns="34275" anchor="t" anchorCtr="0">
            <a:noAutofit/>
          </a:bodyPr>
          <a:lstStyle>
            <a:lvl1pPr lvl="0" algn="ctr">
              <a:lnSpc>
                <a:spcPct val="90000"/>
              </a:lnSpc>
              <a:spcBef>
                <a:spcPts val="0"/>
              </a:spcBef>
              <a:spcAft>
                <a:spcPts val="0"/>
              </a:spcAft>
              <a:buClr>
                <a:srgbClr val="595959"/>
              </a:buClr>
              <a:buSzPts val="3300"/>
              <a:buFont typeface="Arial"/>
              <a:buNone/>
              <a:defRPr sz="3300" b="0" i="0">
                <a:solidFill>
                  <a:srgbClr val="595959"/>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20"/>
          <p:cNvSpPr txBox="1">
            <a:spLocks noGrp="1"/>
          </p:cNvSpPr>
          <p:nvPr>
            <p:ph type="body" idx="1"/>
          </p:nvPr>
        </p:nvSpPr>
        <p:spPr>
          <a:xfrm>
            <a:off x="1274396" y="843273"/>
            <a:ext cx="6589256" cy="180638"/>
          </a:xfrm>
          <a:prstGeom prst="rect">
            <a:avLst/>
          </a:prstGeom>
          <a:noFill/>
          <a:ln>
            <a:noFill/>
          </a:ln>
        </p:spPr>
        <p:txBody>
          <a:bodyPr spcFirstLastPara="1" wrap="square" lIns="68575" tIns="34275" rIns="68575" bIns="34275" anchor="ctr" anchorCtr="0">
            <a:noAutofit/>
          </a:bodyPr>
          <a:lstStyle>
            <a:lvl1pPr marL="457200" lvl="0" indent="-228600" algn="ctr">
              <a:lnSpc>
                <a:spcPct val="90000"/>
              </a:lnSpc>
              <a:spcBef>
                <a:spcPts val="900"/>
              </a:spcBef>
              <a:spcAft>
                <a:spcPts val="0"/>
              </a:spcAft>
              <a:buClr>
                <a:srgbClr val="A5A5A5"/>
              </a:buClr>
              <a:buSzPts val="900"/>
              <a:buNone/>
              <a:defRPr sz="900" b="0">
                <a:solidFill>
                  <a:srgbClr val="A5A5A5"/>
                </a:solidFill>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20"/>
          <p:cNvSpPr/>
          <p:nvPr/>
        </p:nvSpPr>
        <p:spPr>
          <a:xfrm rot="5400000">
            <a:off x="8414018" y="34529"/>
            <a:ext cx="411956" cy="342900"/>
          </a:xfrm>
          <a:prstGeom prst="homePlate">
            <a:avLst>
              <a:gd name="adj"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2" name="Google Shape;82;p20"/>
          <p:cNvSpPr txBox="1"/>
          <p:nvPr/>
        </p:nvSpPr>
        <p:spPr>
          <a:xfrm>
            <a:off x="8409851" y="42420"/>
            <a:ext cx="420291" cy="253916"/>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en" sz="1200" b="1">
                <a:solidFill>
                  <a:schemeClr val="lt1"/>
                </a:solidFill>
                <a:latin typeface="Calibri"/>
                <a:ea typeface="Calibri"/>
                <a:cs typeface="Calibri"/>
                <a:sym typeface="Calibri"/>
              </a:rPr>
              <a:t>‹#›</a:t>
            </a:fld>
            <a:endParaRPr sz="15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500"/>
                                        <p:tgtEl>
                                          <p:spTgt spid="8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0">
                                            <p:txEl>
                                              <p:pRg st="0" end="0"/>
                                            </p:txEl>
                                          </p:spTgt>
                                        </p:tgtEl>
                                        <p:attrNameLst>
                                          <p:attrName>style.visibility</p:attrName>
                                        </p:attrNameLst>
                                      </p:cBhvr>
                                      <p:to>
                                        <p:strVal val="visible"/>
                                      </p:to>
                                    </p:set>
                                    <p:animEffect transition="in" filter="fade">
                                      <p:cBhvr>
                                        <p:cTn id="19" dur="500"/>
                                        <p:tgtEl>
                                          <p:spTgt spid="80">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0">
                                            <p:txEl>
                                              <p:pRg st="1" end="1"/>
                                            </p:txEl>
                                          </p:spTgt>
                                        </p:tgtEl>
                                        <p:attrNameLst>
                                          <p:attrName>style.visibility</p:attrName>
                                        </p:attrNameLst>
                                      </p:cBhvr>
                                      <p:to>
                                        <p:strVal val="visible"/>
                                      </p:to>
                                    </p:set>
                                    <p:animEffect transition="in" filter="fade">
                                      <p:cBhvr>
                                        <p:cTn id="23" dur="500"/>
                                        <p:tgtEl>
                                          <p:spTgt spid="80">
                                            <p:txEl>
                                              <p:p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0">
                                            <p:txEl>
                                              <p:pRg st="2" end="2"/>
                                            </p:txEl>
                                          </p:spTgt>
                                        </p:tgtEl>
                                        <p:attrNameLst>
                                          <p:attrName>style.visibility</p:attrName>
                                        </p:attrNameLst>
                                      </p:cBhvr>
                                      <p:to>
                                        <p:strVal val="visible"/>
                                      </p:to>
                                    </p:set>
                                    <p:animEffect transition="in" filter="fade">
                                      <p:cBhvr>
                                        <p:cTn id="27" dur="500"/>
                                        <p:tgtEl>
                                          <p:spTgt spid="80">
                                            <p:txEl>
                                              <p:pRg st="2" end="2"/>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0">
                                            <p:txEl>
                                              <p:pRg st="3" end="3"/>
                                            </p:txEl>
                                          </p:spTgt>
                                        </p:tgtEl>
                                        <p:attrNameLst>
                                          <p:attrName>style.visibility</p:attrName>
                                        </p:attrNameLst>
                                      </p:cBhvr>
                                      <p:to>
                                        <p:strVal val="visible"/>
                                      </p:to>
                                    </p:set>
                                    <p:animEffect transition="in" filter="fade">
                                      <p:cBhvr>
                                        <p:cTn id="31" dur="500"/>
                                        <p:tgtEl>
                                          <p:spTgt spid="80">
                                            <p:txEl>
                                              <p:pRg st="3" end="3"/>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0">
                                            <p:txEl>
                                              <p:pRg st="4" end="4"/>
                                            </p:txEl>
                                          </p:spTgt>
                                        </p:tgtEl>
                                        <p:attrNameLst>
                                          <p:attrName>style.visibility</p:attrName>
                                        </p:attrNameLst>
                                      </p:cBhvr>
                                      <p:to>
                                        <p:strVal val="visible"/>
                                      </p:to>
                                    </p:set>
                                    <p:animEffect transition="in" filter="fade">
                                      <p:cBhvr>
                                        <p:cTn id="35" dur="500"/>
                                        <p:tgtEl>
                                          <p:spTgt spid="80">
                                            <p:txEl>
                                              <p:pRg st="4" end="4"/>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0">
                                            <p:txEl>
                                              <p:pRg st="5" end="5"/>
                                            </p:txEl>
                                          </p:spTgt>
                                        </p:tgtEl>
                                        <p:attrNameLst>
                                          <p:attrName>style.visibility</p:attrName>
                                        </p:attrNameLst>
                                      </p:cBhvr>
                                      <p:to>
                                        <p:strVal val="visible"/>
                                      </p:to>
                                    </p:set>
                                    <p:animEffect transition="in" filter="fade">
                                      <p:cBhvr>
                                        <p:cTn id="39" dur="500"/>
                                        <p:tgtEl>
                                          <p:spTgt spid="80">
                                            <p:txEl>
                                              <p:pRg st="5" end="5"/>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0">
                                            <p:txEl>
                                              <p:pRg st="6" end="6"/>
                                            </p:txEl>
                                          </p:spTgt>
                                        </p:tgtEl>
                                        <p:attrNameLst>
                                          <p:attrName>style.visibility</p:attrName>
                                        </p:attrNameLst>
                                      </p:cBhvr>
                                      <p:to>
                                        <p:strVal val="visible"/>
                                      </p:to>
                                    </p:set>
                                    <p:animEffect transition="in" filter="fade">
                                      <p:cBhvr>
                                        <p:cTn id="43" dur="500"/>
                                        <p:tgtEl>
                                          <p:spTgt spid="80">
                                            <p:txEl>
                                              <p:pRg st="6" end="6"/>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80">
                                            <p:txEl>
                                              <p:pRg st="7" end="7"/>
                                            </p:txEl>
                                          </p:spTgt>
                                        </p:tgtEl>
                                        <p:attrNameLst>
                                          <p:attrName>style.visibility</p:attrName>
                                        </p:attrNameLst>
                                      </p:cBhvr>
                                      <p:to>
                                        <p:strVal val="visible"/>
                                      </p:to>
                                    </p:set>
                                    <p:animEffect transition="in" filter="fade">
                                      <p:cBhvr>
                                        <p:cTn id="47" dur="500"/>
                                        <p:tgtEl>
                                          <p:spTgt spid="80">
                                            <p:txEl>
                                              <p:pRg st="7" end="7"/>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80">
                                            <p:txEl>
                                              <p:pRg st="8" end="8"/>
                                            </p:txEl>
                                          </p:spTgt>
                                        </p:tgtEl>
                                        <p:attrNameLst>
                                          <p:attrName>style.visibility</p:attrName>
                                        </p:attrNameLst>
                                      </p:cBhvr>
                                      <p:to>
                                        <p:strVal val="visible"/>
                                      </p:to>
                                    </p:set>
                                    <p:animEffect transition="in" filter="fade">
                                      <p:cBhvr>
                                        <p:cTn id="51" dur="500"/>
                                        <p:tgtEl>
                                          <p:spTgt spid="8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3_Title Slide">
  <p:cSld name="63_Title Slide">
    <p:spTree>
      <p:nvGrpSpPr>
        <p:cNvPr id="1" name="Shape 88"/>
        <p:cNvGrpSpPr/>
        <p:nvPr/>
      </p:nvGrpSpPr>
      <p:grpSpPr>
        <a:xfrm>
          <a:off x="0" y="0"/>
          <a:ext cx="0" cy="0"/>
          <a:chOff x="0" y="0"/>
          <a:chExt cx="0" cy="0"/>
        </a:xfrm>
      </p:grpSpPr>
      <p:sp>
        <p:nvSpPr>
          <p:cNvPr id="89" name="Google Shape;89;p22"/>
          <p:cNvSpPr>
            <a:spLocks noGrp="1"/>
          </p:cNvSpPr>
          <p:nvPr>
            <p:ph type="pic" idx="2"/>
          </p:nvPr>
        </p:nvSpPr>
        <p:spPr>
          <a:xfrm>
            <a:off x="4573484" y="0"/>
            <a:ext cx="4570516" cy="5143500"/>
          </a:xfrm>
          <a:prstGeom prst="rect">
            <a:avLst/>
          </a:prstGeom>
          <a:solidFill>
            <a:srgbClr val="D8D8D8"/>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p:tgtEl>
                                          <p:spTgt spid="8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4_Title Slide">
  <p:cSld name="64_Title Slide">
    <p:spTree>
      <p:nvGrpSpPr>
        <p:cNvPr id="1" name="Shape 90"/>
        <p:cNvGrpSpPr/>
        <p:nvPr/>
      </p:nvGrpSpPr>
      <p:grpSpPr>
        <a:xfrm>
          <a:off x="0" y="0"/>
          <a:ext cx="0" cy="0"/>
          <a:chOff x="0" y="0"/>
          <a:chExt cx="0" cy="0"/>
        </a:xfrm>
      </p:grpSpPr>
      <p:sp>
        <p:nvSpPr>
          <p:cNvPr id="91" name="Google Shape;91;p23"/>
          <p:cNvSpPr>
            <a:spLocks noGrp="1"/>
          </p:cNvSpPr>
          <p:nvPr>
            <p:ph type="pic" idx="2"/>
          </p:nvPr>
        </p:nvSpPr>
        <p:spPr>
          <a:xfrm>
            <a:off x="0" y="0"/>
            <a:ext cx="4570516" cy="5143500"/>
          </a:xfrm>
          <a:prstGeom prst="rect">
            <a:avLst/>
          </a:prstGeom>
          <a:solidFill>
            <a:srgbClr val="D8D8D8"/>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1000"/>
                                        <p:tgtEl>
                                          <p:spTgt spid="9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12_Title Slide">
  <p:cSld name="112_Title Slide">
    <p:spTree>
      <p:nvGrpSpPr>
        <p:cNvPr id="1" name="Shape 92"/>
        <p:cNvGrpSpPr/>
        <p:nvPr/>
      </p:nvGrpSpPr>
      <p:grpSpPr>
        <a:xfrm>
          <a:off x="0" y="0"/>
          <a:ext cx="0" cy="0"/>
          <a:chOff x="0" y="0"/>
          <a:chExt cx="0" cy="0"/>
        </a:xfrm>
      </p:grpSpPr>
      <p:sp>
        <p:nvSpPr>
          <p:cNvPr id="93" name="Google Shape;93;p24"/>
          <p:cNvSpPr>
            <a:spLocks noGrp="1"/>
          </p:cNvSpPr>
          <p:nvPr>
            <p:ph type="pic" idx="2"/>
          </p:nvPr>
        </p:nvSpPr>
        <p:spPr>
          <a:xfrm>
            <a:off x="115179" y="1196698"/>
            <a:ext cx="4394986" cy="3838018"/>
          </a:xfrm>
          <a:prstGeom prst="rect">
            <a:avLst/>
          </a:prstGeom>
          <a:solidFill>
            <a:srgbClr val="D8D8D8"/>
          </a:solidFill>
          <a:ln>
            <a:noFill/>
          </a:ln>
        </p:spPr>
      </p:sp>
      <p:sp>
        <p:nvSpPr>
          <p:cNvPr id="94" name="Google Shape;94;p24"/>
          <p:cNvSpPr>
            <a:spLocks noGrp="1"/>
          </p:cNvSpPr>
          <p:nvPr>
            <p:ph type="pic" idx="3"/>
          </p:nvPr>
        </p:nvSpPr>
        <p:spPr>
          <a:xfrm>
            <a:off x="4633835" y="1196698"/>
            <a:ext cx="4394986" cy="3838018"/>
          </a:xfrm>
          <a:prstGeom prst="rect">
            <a:avLst/>
          </a:prstGeom>
          <a:solidFill>
            <a:srgbClr val="D8D8D8"/>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1000"/>
                                        <p:tgtEl>
                                          <p:spTgt spid="93"/>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1000"/>
                                  </p:stCondLst>
                                  <p:childTnLst>
                                    <p:set>
                                      <p:cBhvr>
                                        <p:cTn id="9" dur="1" fill="hold">
                                          <p:stCondLst>
                                            <p:cond delay="0"/>
                                          </p:stCondLst>
                                        </p:cTn>
                                        <p:tgtEl>
                                          <p:spTgt spid="94"/>
                                        </p:tgtEl>
                                        <p:attrNameLst>
                                          <p:attrName>style.visibility</p:attrName>
                                        </p:attrNameLst>
                                      </p:cBhvr>
                                      <p:to>
                                        <p:strVal val="visible"/>
                                      </p:to>
                                    </p:set>
                                    <p:anim calcmode="lin" valueType="num">
                                      <p:cBhvr additive="base">
                                        <p:cTn id="10" dur="1000"/>
                                        <p:tgtEl>
                                          <p:spTgt spid="9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7_Title Slide">
  <p:cSld name="107_Title Slide">
    <p:spTree>
      <p:nvGrpSpPr>
        <p:cNvPr id="1" name="Shape 95"/>
        <p:cNvGrpSpPr/>
        <p:nvPr/>
      </p:nvGrpSpPr>
      <p:grpSpPr>
        <a:xfrm>
          <a:off x="0" y="0"/>
          <a:ext cx="0" cy="0"/>
          <a:chOff x="0" y="0"/>
          <a:chExt cx="0" cy="0"/>
        </a:xfrm>
      </p:grpSpPr>
      <p:sp>
        <p:nvSpPr>
          <p:cNvPr id="96" name="Google Shape;96;p25"/>
          <p:cNvSpPr>
            <a:spLocks noGrp="1"/>
          </p:cNvSpPr>
          <p:nvPr>
            <p:ph type="pic" idx="2"/>
          </p:nvPr>
        </p:nvSpPr>
        <p:spPr>
          <a:xfrm>
            <a:off x="1" y="0"/>
            <a:ext cx="9144000" cy="2562398"/>
          </a:xfrm>
          <a:prstGeom prst="rect">
            <a:avLst/>
          </a:prstGeom>
          <a:solidFill>
            <a:srgbClr val="D8D8D8"/>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1000"/>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8_Title Slide">
  <p:cSld name="108_Title Slide">
    <p:spTree>
      <p:nvGrpSpPr>
        <p:cNvPr id="1" name="Shape 97"/>
        <p:cNvGrpSpPr/>
        <p:nvPr/>
      </p:nvGrpSpPr>
      <p:grpSpPr>
        <a:xfrm>
          <a:off x="0" y="0"/>
          <a:ext cx="0" cy="0"/>
          <a:chOff x="0" y="0"/>
          <a:chExt cx="0" cy="0"/>
        </a:xfrm>
      </p:grpSpPr>
      <p:sp>
        <p:nvSpPr>
          <p:cNvPr id="98" name="Google Shape;98;p26"/>
          <p:cNvSpPr>
            <a:spLocks noGrp="1"/>
          </p:cNvSpPr>
          <p:nvPr>
            <p:ph type="pic" idx="2"/>
          </p:nvPr>
        </p:nvSpPr>
        <p:spPr>
          <a:xfrm>
            <a:off x="47005" y="41564"/>
            <a:ext cx="2197432" cy="1641764"/>
          </a:xfrm>
          <a:prstGeom prst="rect">
            <a:avLst/>
          </a:prstGeom>
          <a:solidFill>
            <a:srgbClr val="D8D8D8"/>
          </a:solidFill>
          <a:ln>
            <a:noFill/>
          </a:ln>
        </p:spPr>
      </p:sp>
      <p:sp>
        <p:nvSpPr>
          <p:cNvPr id="99" name="Google Shape;99;p26"/>
          <p:cNvSpPr>
            <a:spLocks noGrp="1"/>
          </p:cNvSpPr>
          <p:nvPr>
            <p:ph type="pic" idx="3"/>
          </p:nvPr>
        </p:nvSpPr>
        <p:spPr>
          <a:xfrm>
            <a:off x="47005" y="1745673"/>
            <a:ext cx="2197432" cy="1641764"/>
          </a:xfrm>
          <a:prstGeom prst="rect">
            <a:avLst/>
          </a:prstGeom>
          <a:solidFill>
            <a:srgbClr val="D8D8D8"/>
          </a:solidFill>
          <a:ln>
            <a:noFill/>
          </a:ln>
        </p:spPr>
      </p:sp>
      <p:sp>
        <p:nvSpPr>
          <p:cNvPr id="100" name="Google Shape;100;p26"/>
          <p:cNvSpPr>
            <a:spLocks noGrp="1"/>
          </p:cNvSpPr>
          <p:nvPr>
            <p:ph type="pic" idx="4"/>
          </p:nvPr>
        </p:nvSpPr>
        <p:spPr>
          <a:xfrm>
            <a:off x="47005" y="3449782"/>
            <a:ext cx="2197432" cy="1641764"/>
          </a:xfrm>
          <a:prstGeom prst="rect">
            <a:avLst/>
          </a:prstGeom>
          <a:solidFill>
            <a:srgbClr val="D8D8D8"/>
          </a:solidFill>
          <a:ln>
            <a:noFill/>
          </a:ln>
        </p:spPr>
      </p:sp>
      <p:sp>
        <p:nvSpPr>
          <p:cNvPr id="101" name="Google Shape;101;p26"/>
          <p:cNvSpPr>
            <a:spLocks noGrp="1"/>
          </p:cNvSpPr>
          <p:nvPr>
            <p:ph type="pic" idx="5"/>
          </p:nvPr>
        </p:nvSpPr>
        <p:spPr>
          <a:xfrm>
            <a:off x="6896692" y="41564"/>
            <a:ext cx="2197432" cy="1641764"/>
          </a:xfrm>
          <a:prstGeom prst="rect">
            <a:avLst/>
          </a:prstGeom>
          <a:solidFill>
            <a:srgbClr val="D8D8D8"/>
          </a:solidFill>
          <a:ln>
            <a:noFill/>
          </a:ln>
        </p:spPr>
      </p:sp>
      <p:sp>
        <p:nvSpPr>
          <p:cNvPr id="102" name="Google Shape;102;p26"/>
          <p:cNvSpPr>
            <a:spLocks noGrp="1"/>
          </p:cNvSpPr>
          <p:nvPr>
            <p:ph type="pic" idx="6"/>
          </p:nvPr>
        </p:nvSpPr>
        <p:spPr>
          <a:xfrm>
            <a:off x="6896692" y="1745673"/>
            <a:ext cx="2197432" cy="1641764"/>
          </a:xfrm>
          <a:prstGeom prst="rect">
            <a:avLst/>
          </a:prstGeom>
          <a:solidFill>
            <a:srgbClr val="D8D8D8"/>
          </a:solidFill>
          <a:ln>
            <a:noFill/>
          </a:ln>
        </p:spPr>
      </p:sp>
      <p:sp>
        <p:nvSpPr>
          <p:cNvPr id="103" name="Google Shape;103;p26"/>
          <p:cNvSpPr>
            <a:spLocks noGrp="1"/>
          </p:cNvSpPr>
          <p:nvPr>
            <p:ph type="pic" idx="7"/>
          </p:nvPr>
        </p:nvSpPr>
        <p:spPr>
          <a:xfrm>
            <a:off x="6896692" y="3449782"/>
            <a:ext cx="2197432" cy="1641764"/>
          </a:xfrm>
          <a:prstGeom prst="rect">
            <a:avLst/>
          </a:prstGeom>
          <a:solidFill>
            <a:srgbClr val="D8D8D8"/>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750"/>
                                        <p:tgtEl>
                                          <p:spTgt spid="9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750"/>
                                  </p:stCondLst>
                                  <p:childTnLst>
                                    <p:set>
                                      <p:cBhvr>
                                        <p:cTn id="9" dur="1" fill="hold">
                                          <p:stCondLst>
                                            <p:cond delay="0"/>
                                          </p:stCondLst>
                                        </p:cTn>
                                        <p:tgtEl>
                                          <p:spTgt spid="99"/>
                                        </p:tgtEl>
                                        <p:attrNameLst>
                                          <p:attrName>style.visibility</p:attrName>
                                        </p:attrNameLst>
                                      </p:cBhvr>
                                      <p:to>
                                        <p:strVal val="visible"/>
                                      </p:to>
                                    </p:set>
                                    <p:anim calcmode="lin" valueType="num">
                                      <p:cBhvr additive="base">
                                        <p:cTn id="10" dur="750"/>
                                        <p:tgtEl>
                                          <p:spTgt spid="9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150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750"/>
                                        <p:tgtEl>
                                          <p:spTgt spid="100"/>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2250"/>
                                  </p:stCondLst>
                                  <p:childTnLst>
                                    <p:set>
                                      <p:cBhvr>
                                        <p:cTn id="15" dur="1" fill="hold">
                                          <p:stCondLst>
                                            <p:cond delay="0"/>
                                          </p:stCondLst>
                                        </p:cTn>
                                        <p:tgtEl>
                                          <p:spTgt spid="101"/>
                                        </p:tgtEl>
                                        <p:attrNameLst>
                                          <p:attrName>style.visibility</p:attrName>
                                        </p:attrNameLst>
                                      </p:cBhvr>
                                      <p:to>
                                        <p:strVal val="visible"/>
                                      </p:to>
                                    </p:set>
                                    <p:anim calcmode="lin" valueType="num">
                                      <p:cBhvr additive="base">
                                        <p:cTn id="16" dur="750"/>
                                        <p:tgtEl>
                                          <p:spTgt spid="101"/>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300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750"/>
                                        <p:tgtEl>
                                          <p:spTgt spid="102"/>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3750"/>
                                  </p:stCondLst>
                                  <p:childTnLst>
                                    <p:set>
                                      <p:cBhvr>
                                        <p:cTn id="21" dur="1" fill="hold">
                                          <p:stCondLst>
                                            <p:cond delay="0"/>
                                          </p:stCondLst>
                                        </p:cTn>
                                        <p:tgtEl>
                                          <p:spTgt spid="103"/>
                                        </p:tgtEl>
                                        <p:attrNameLst>
                                          <p:attrName>style.visibility</p:attrName>
                                        </p:attrNameLst>
                                      </p:cBhvr>
                                      <p:to>
                                        <p:strVal val="visible"/>
                                      </p:to>
                                    </p:set>
                                    <p:anim calcmode="lin" valueType="num">
                                      <p:cBhvr additive="base">
                                        <p:cTn id="22" dur="750"/>
                                        <p:tgtEl>
                                          <p:spTgt spid="10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4"/>
        <p:cNvGrpSpPr/>
        <p:nvPr/>
      </p:nvGrpSpPr>
      <p:grpSpPr>
        <a:xfrm>
          <a:off x="0" y="0"/>
          <a:ext cx="0" cy="0"/>
          <a:chOff x="0" y="0"/>
          <a:chExt cx="0" cy="0"/>
        </a:xfrm>
      </p:grpSpPr>
      <p:sp>
        <p:nvSpPr>
          <p:cNvPr id="105" name="Google Shape;105;p27"/>
          <p:cNvSpPr>
            <a:spLocks noGrp="1"/>
          </p:cNvSpPr>
          <p:nvPr>
            <p:ph type="pic" idx="2"/>
          </p:nvPr>
        </p:nvSpPr>
        <p:spPr>
          <a:xfrm>
            <a:off x="-1" y="-1"/>
            <a:ext cx="3017520" cy="5143501"/>
          </a:xfrm>
          <a:prstGeom prst="rect">
            <a:avLst/>
          </a:prstGeom>
          <a:noFill/>
          <a:ln>
            <a:noFill/>
          </a:ln>
        </p:spPr>
      </p:sp>
      <p:sp>
        <p:nvSpPr>
          <p:cNvPr id="106" name="Google Shape;106;p27"/>
          <p:cNvSpPr>
            <a:spLocks noGrp="1"/>
          </p:cNvSpPr>
          <p:nvPr>
            <p:ph type="pic" idx="3"/>
          </p:nvPr>
        </p:nvSpPr>
        <p:spPr>
          <a:xfrm>
            <a:off x="3064330" y="2"/>
            <a:ext cx="3017520" cy="5143501"/>
          </a:xfrm>
          <a:prstGeom prst="rect">
            <a:avLst/>
          </a:prstGeom>
          <a:noFill/>
          <a:ln>
            <a:noFill/>
          </a:ln>
        </p:spPr>
      </p:sp>
      <p:sp>
        <p:nvSpPr>
          <p:cNvPr id="107" name="Google Shape;107;p27"/>
          <p:cNvSpPr>
            <a:spLocks noGrp="1"/>
          </p:cNvSpPr>
          <p:nvPr>
            <p:ph type="pic" idx="4"/>
          </p:nvPr>
        </p:nvSpPr>
        <p:spPr>
          <a:xfrm>
            <a:off x="6128659" y="2"/>
            <a:ext cx="3017520" cy="5143501"/>
          </a:xfrm>
          <a:prstGeom prst="rect">
            <a:avLst/>
          </a:prstGeom>
          <a:noFill/>
          <a:ln>
            <a:noFill/>
          </a:ln>
        </p:spPr>
      </p:sp>
      <p:sp>
        <p:nvSpPr>
          <p:cNvPr id="108" name="Google Shape;108;p27"/>
          <p:cNvSpPr txBox="1">
            <a:spLocks noGrp="1"/>
          </p:cNvSpPr>
          <p:nvPr>
            <p:ph type="body" idx="1"/>
          </p:nvPr>
        </p:nvSpPr>
        <p:spPr>
          <a:xfrm>
            <a:off x="-1" y="3567901"/>
            <a:ext cx="3017521" cy="1264000"/>
          </a:xfrm>
          <a:prstGeom prst="rect">
            <a:avLst/>
          </a:prstGeom>
          <a:solidFill>
            <a:schemeClr val="accent1"/>
          </a:solid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100"/>
              <a:buNone/>
              <a:defRPr sz="100">
                <a:solidFill>
                  <a:schemeClr val="accent1"/>
                </a:solidFill>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7"/>
          <p:cNvSpPr txBox="1">
            <a:spLocks noGrp="1"/>
          </p:cNvSpPr>
          <p:nvPr>
            <p:ph type="body" idx="5"/>
          </p:nvPr>
        </p:nvSpPr>
        <p:spPr>
          <a:xfrm>
            <a:off x="3064332" y="3567901"/>
            <a:ext cx="3017521" cy="1264000"/>
          </a:xfrm>
          <a:prstGeom prst="rect">
            <a:avLst/>
          </a:prstGeom>
          <a:solidFill>
            <a:srgbClr val="0285A2"/>
          </a:solid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100"/>
              <a:buNone/>
              <a:defRPr sz="100">
                <a:solidFill>
                  <a:schemeClr val="accent1"/>
                </a:solidFill>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 name="Google Shape;110;p27"/>
          <p:cNvSpPr txBox="1">
            <a:spLocks noGrp="1"/>
          </p:cNvSpPr>
          <p:nvPr>
            <p:ph type="body" idx="6"/>
          </p:nvPr>
        </p:nvSpPr>
        <p:spPr>
          <a:xfrm>
            <a:off x="6128662" y="3567901"/>
            <a:ext cx="3017521" cy="1264000"/>
          </a:xfrm>
          <a:prstGeom prst="rect">
            <a:avLst/>
          </a:prstGeom>
          <a:solidFill>
            <a:srgbClr val="01596C"/>
          </a:solid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100"/>
              <a:buNone/>
              <a:defRPr sz="100">
                <a:solidFill>
                  <a:schemeClr val="accent1"/>
                </a:solidFill>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1" name="Google Shape;111;p27"/>
          <p:cNvSpPr txBox="1">
            <a:spLocks noGrp="1"/>
          </p:cNvSpPr>
          <p:nvPr>
            <p:ph type="body" idx="7"/>
          </p:nvPr>
        </p:nvSpPr>
        <p:spPr>
          <a:xfrm>
            <a:off x="76363" y="3692708"/>
            <a:ext cx="1211843" cy="975907"/>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500"/>
              </a:spcBef>
              <a:spcAft>
                <a:spcPts val="0"/>
              </a:spcAft>
              <a:buClr>
                <a:srgbClr val="F2F2F2"/>
              </a:buClr>
              <a:buSzPts val="2100"/>
              <a:buNone/>
              <a:defRPr sz="2100" b="0">
                <a:solidFill>
                  <a:srgbClr val="F2F2F2"/>
                </a:solidFill>
                <a:latin typeface="Bebas Neue"/>
                <a:ea typeface="Bebas Neue"/>
                <a:cs typeface="Bebas Neue"/>
                <a:sym typeface="Bebas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 name="Google Shape;112;p27"/>
          <p:cNvSpPr txBox="1">
            <a:spLocks noGrp="1"/>
          </p:cNvSpPr>
          <p:nvPr>
            <p:ph type="body" idx="8"/>
          </p:nvPr>
        </p:nvSpPr>
        <p:spPr>
          <a:xfrm>
            <a:off x="1288205" y="3692708"/>
            <a:ext cx="1618059" cy="975907"/>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800"/>
              </a:spcBef>
              <a:spcAft>
                <a:spcPts val="0"/>
              </a:spcAft>
              <a:buClr>
                <a:srgbClr val="F2F2F2"/>
              </a:buClr>
              <a:buSzPts val="1200"/>
              <a:buNone/>
              <a:defRPr sz="1200">
                <a:solidFill>
                  <a:srgbClr val="F2F2F2"/>
                </a:solidFill>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3" name="Google Shape;113;p27"/>
          <p:cNvSpPr txBox="1">
            <a:spLocks noGrp="1"/>
          </p:cNvSpPr>
          <p:nvPr>
            <p:ph type="body" idx="9"/>
          </p:nvPr>
        </p:nvSpPr>
        <p:spPr>
          <a:xfrm>
            <a:off x="3151579" y="3698152"/>
            <a:ext cx="1211843" cy="975907"/>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500"/>
              </a:spcBef>
              <a:spcAft>
                <a:spcPts val="0"/>
              </a:spcAft>
              <a:buClr>
                <a:srgbClr val="F2F2F2"/>
              </a:buClr>
              <a:buSzPts val="2100"/>
              <a:buNone/>
              <a:defRPr sz="2100" b="0">
                <a:solidFill>
                  <a:srgbClr val="F2F2F2"/>
                </a:solidFill>
                <a:latin typeface="Bebas Neue"/>
                <a:ea typeface="Bebas Neue"/>
                <a:cs typeface="Bebas Neue"/>
                <a:sym typeface="Bebas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7"/>
          <p:cNvSpPr txBox="1">
            <a:spLocks noGrp="1"/>
          </p:cNvSpPr>
          <p:nvPr>
            <p:ph type="body" idx="13"/>
          </p:nvPr>
        </p:nvSpPr>
        <p:spPr>
          <a:xfrm>
            <a:off x="4363421" y="3698152"/>
            <a:ext cx="1618059" cy="975907"/>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800"/>
              </a:spcBef>
              <a:spcAft>
                <a:spcPts val="0"/>
              </a:spcAft>
              <a:buClr>
                <a:srgbClr val="F2F2F2"/>
              </a:buClr>
              <a:buSzPts val="1200"/>
              <a:buNone/>
              <a:defRPr sz="1200">
                <a:solidFill>
                  <a:srgbClr val="F2F2F2"/>
                </a:solidFill>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7"/>
          <p:cNvSpPr txBox="1">
            <a:spLocks noGrp="1"/>
          </p:cNvSpPr>
          <p:nvPr>
            <p:ph type="body" idx="14"/>
          </p:nvPr>
        </p:nvSpPr>
        <p:spPr>
          <a:xfrm>
            <a:off x="6215911" y="3703597"/>
            <a:ext cx="1211843" cy="975907"/>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500"/>
              </a:spcBef>
              <a:spcAft>
                <a:spcPts val="0"/>
              </a:spcAft>
              <a:buClr>
                <a:srgbClr val="F2F2F2"/>
              </a:buClr>
              <a:buSzPts val="2100"/>
              <a:buNone/>
              <a:defRPr sz="2100" b="0">
                <a:solidFill>
                  <a:srgbClr val="F2F2F2"/>
                </a:solidFill>
                <a:latin typeface="Bebas Neue"/>
                <a:ea typeface="Bebas Neue"/>
                <a:cs typeface="Bebas Neue"/>
                <a:sym typeface="Bebas Neu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7"/>
          <p:cNvSpPr txBox="1">
            <a:spLocks noGrp="1"/>
          </p:cNvSpPr>
          <p:nvPr>
            <p:ph type="body" idx="15"/>
          </p:nvPr>
        </p:nvSpPr>
        <p:spPr>
          <a:xfrm>
            <a:off x="7427753" y="3703597"/>
            <a:ext cx="1618059" cy="975907"/>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800"/>
              </a:spcBef>
              <a:spcAft>
                <a:spcPts val="0"/>
              </a:spcAft>
              <a:buClr>
                <a:srgbClr val="F2F2F2"/>
              </a:buClr>
              <a:buSzPts val="1200"/>
              <a:buNone/>
              <a:defRPr sz="1200">
                <a:solidFill>
                  <a:srgbClr val="F2F2F2"/>
                </a:solidFill>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09_Title Slide">
  <p:cSld name="109_Title Slide">
    <p:spTree>
      <p:nvGrpSpPr>
        <p:cNvPr id="1" name="Shape 117"/>
        <p:cNvGrpSpPr/>
        <p:nvPr/>
      </p:nvGrpSpPr>
      <p:grpSpPr>
        <a:xfrm>
          <a:off x="0" y="0"/>
          <a:ext cx="0" cy="0"/>
          <a:chOff x="0" y="0"/>
          <a:chExt cx="0" cy="0"/>
        </a:xfrm>
      </p:grpSpPr>
      <p:sp>
        <p:nvSpPr>
          <p:cNvPr id="118" name="Google Shape;118;p28"/>
          <p:cNvSpPr>
            <a:spLocks noGrp="1"/>
          </p:cNvSpPr>
          <p:nvPr>
            <p:ph type="pic" idx="2"/>
          </p:nvPr>
        </p:nvSpPr>
        <p:spPr>
          <a:xfrm>
            <a:off x="2457696" y="473826"/>
            <a:ext cx="2035334" cy="2028305"/>
          </a:xfrm>
          <a:prstGeom prst="rect">
            <a:avLst/>
          </a:prstGeom>
          <a:solidFill>
            <a:srgbClr val="D8D8D8"/>
          </a:solidFill>
          <a:ln>
            <a:noFill/>
          </a:ln>
        </p:spPr>
      </p:sp>
      <p:sp>
        <p:nvSpPr>
          <p:cNvPr id="119" name="Google Shape;119;p28"/>
          <p:cNvSpPr>
            <a:spLocks noGrp="1"/>
          </p:cNvSpPr>
          <p:nvPr>
            <p:ph type="pic" idx="3"/>
          </p:nvPr>
        </p:nvSpPr>
        <p:spPr>
          <a:xfrm>
            <a:off x="2457696" y="2647604"/>
            <a:ext cx="2035334" cy="2028305"/>
          </a:xfrm>
          <a:prstGeom prst="rect">
            <a:avLst/>
          </a:prstGeom>
          <a:solidFill>
            <a:srgbClr val="D8D8D8"/>
          </a:solidFill>
          <a:ln>
            <a:noFill/>
          </a:ln>
        </p:spPr>
      </p:sp>
      <p:sp>
        <p:nvSpPr>
          <p:cNvPr id="120" name="Google Shape;120;p28"/>
          <p:cNvSpPr>
            <a:spLocks noGrp="1"/>
          </p:cNvSpPr>
          <p:nvPr>
            <p:ph type="pic" idx="4"/>
          </p:nvPr>
        </p:nvSpPr>
        <p:spPr>
          <a:xfrm>
            <a:off x="4635630" y="473826"/>
            <a:ext cx="2035334" cy="2028305"/>
          </a:xfrm>
          <a:prstGeom prst="rect">
            <a:avLst/>
          </a:prstGeom>
          <a:solidFill>
            <a:srgbClr val="D8D8D8"/>
          </a:solidFill>
          <a:ln>
            <a:noFill/>
          </a:ln>
        </p:spPr>
      </p:sp>
      <p:sp>
        <p:nvSpPr>
          <p:cNvPr id="121" name="Google Shape;121;p28"/>
          <p:cNvSpPr>
            <a:spLocks noGrp="1"/>
          </p:cNvSpPr>
          <p:nvPr>
            <p:ph type="pic" idx="5"/>
          </p:nvPr>
        </p:nvSpPr>
        <p:spPr>
          <a:xfrm>
            <a:off x="4635630" y="2647604"/>
            <a:ext cx="2035334" cy="2028305"/>
          </a:xfrm>
          <a:prstGeom prst="rect">
            <a:avLst/>
          </a:prstGeom>
          <a:solidFill>
            <a:srgbClr val="D8D8D8"/>
          </a:solidFill>
          <a:ln>
            <a:no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1000"/>
                                        <p:tgtEl>
                                          <p:spTgt spid="11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1000"/>
                                  </p:stCondLst>
                                  <p:childTnLst>
                                    <p:set>
                                      <p:cBhvr>
                                        <p:cTn id="9" dur="1" fill="hold">
                                          <p:stCondLst>
                                            <p:cond delay="0"/>
                                          </p:stCondLst>
                                        </p:cTn>
                                        <p:tgtEl>
                                          <p:spTgt spid="119"/>
                                        </p:tgtEl>
                                        <p:attrNameLst>
                                          <p:attrName>style.visibility</p:attrName>
                                        </p:attrNameLst>
                                      </p:cBhvr>
                                      <p:to>
                                        <p:strVal val="visible"/>
                                      </p:to>
                                    </p:set>
                                    <p:anim calcmode="lin" valueType="num">
                                      <p:cBhvr additive="base">
                                        <p:cTn id="10" dur="1000"/>
                                        <p:tgtEl>
                                          <p:spTgt spid="119"/>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2000"/>
                                  </p:stCondLst>
                                  <p:childTnLst>
                                    <p:set>
                                      <p:cBhvr>
                                        <p:cTn id="12" dur="1" fill="hold">
                                          <p:stCondLst>
                                            <p:cond delay="0"/>
                                          </p:stCondLst>
                                        </p:cTn>
                                        <p:tgtEl>
                                          <p:spTgt spid="120"/>
                                        </p:tgtEl>
                                        <p:attrNameLst>
                                          <p:attrName>style.visibility</p:attrName>
                                        </p:attrNameLst>
                                      </p:cBhvr>
                                      <p:to>
                                        <p:strVal val="visible"/>
                                      </p:to>
                                    </p:set>
                                    <p:anim calcmode="lin" valueType="num">
                                      <p:cBhvr additive="base">
                                        <p:cTn id="13" dur="1000"/>
                                        <p:tgtEl>
                                          <p:spTgt spid="120"/>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3000"/>
                                  </p:stCondLst>
                                  <p:childTnLst>
                                    <p:set>
                                      <p:cBhvr>
                                        <p:cTn id="15" dur="1" fill="hold">
                                          <p:stCondLst>
                                            <p:cond delay="0"/>
                                          </p:stCondLst>
                                        </p:cTn>
                                        <p:tgtEl>
                                          <p:spTgt spid="121"/>
                                        </p:tgtEl>
                                        <p:attrNameLst>
                                          <p:attrName>style.visibility</p:attrName>
                                        </p:attrNameLst>
                                      </p:cBhvr>
                                      <p:to>
                                        <p:strVal val="visible"/>
                                      </p:to>
                                    </p:set>
                                    <p:anim calcmode="lin" valueType="num">
                                      <p:cBhvr additive="base">
                                        <p:cTn id="16" dur="1000"/>
                                        <p:tgtEl>
                                          <p:spTgt spid="12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122"/>
        <p:cNvGrpSpPr/>
        <p:nvPr/>
      </p:nvGrpSpPr>
      <p:grpSpPr>
        <a:xfrm>
          <a:off x="0" y="0"/>
          <a:ext cx="0" cy="0"/>
          <a:chOff x="0" y="0"/>
          <a:chExt cx="0" cy="0"/>
        </a:xfrm>
      </p:grpSpPr>
      <p:sp>
        <p:nvSpPr>
          <p:cNvPr id="123" name="Google Shape;123;p29"/>
          <p:cNvSpPr>
            <a:spLocks noGrp="1"/>
          </p:cNvSpPr>
          <p:nvPr>
            <p:ph type="pic" idx="2"/>
          </p:nvPr>
        </p:nvSpPr>
        <p:spPr>
          <a:xfrm>
            <a:off x="0" y="0"/>
            <a:ext cx="1814513" cy="1814513"/>
          </a:xfrm>
          <a:prstGeom prst="rect">
            <a:avLst/>
          </a:prstGeom>
          <a:noFill/>
          <a:ln>
            <a:noFill/>
          </a:ln>
        </p:spPr>
      </p:sp>
      <p:sp>
        <p:nvSpPr>
          <p:cNvPr id="124" name="Google Shape;124;p29"/>
          <p:cNvSpPr>
            <a:spLocks noGrp="1"/>
          </p:cNvSpPr>
          <p:nvPr>
            <p:ph type="pic" idx="3"/>
          </p:nvPr>
        </p:nvSpPr>
        <p:spPr>
          <a:xfrm>
            <a:off x="3629025" y="0"/>
            <a:ext cx="1814513" cy="1814513"/>
          </a:xfrm>
          <a:prstGeom prst="rect">
            <a:avLst/>
          </a:prstGeom>
          <a:noFill/>
          <a:ln>
            <a:noFill/>
          </a:ln>
        </p:spPr>
      </p:sp>
      <p:sp>
        <p:nvSpPr>
          <p:cNvPr id="125" name="Google Shape;125;p29"/>
          <p:cNvSpPr>
            <a:spLocks noGrp="1"/>
          </p:cNvSpPr>
          <p:nvPr>
            <p:ph type="pic" idx="4"/>
          </p:nvPr>
        </p:nvSpPr>
        <p:spPr>
          <a:xfrm>
            <a:off x="7258050" y="0"/>
            <a:ext cx="1885950" cy="1814513"/>
          </a:xfrm>
          <a:prstGeom prst="rect">
            <a:avLst/>
          </a:prstGeom>
          <a:noFill/>
          <a:ln>
            <a:noFill/>
          </a:ln>
        </p:spPr>
      </p:sp>
      <p:sp>
        <p:nvSpPr>
          <p:cNvPr id="126" name="Google Shape;126;p29"/>
          <p:cNvSpPr>
            <a:spLocks noGrp="1"/>
          </p:cNvSpPr>
          <p:nvPr>
            <p:ph type="pic" idx="5"/>
          </p:nvPr>
        </p:nvSpPr>
        <p:spPr>
          <a:xfrm>
            <a:off x="1814513" y="1814513"/>
            <a:ext cx="1814513" cy="1814513"/>
          </a:xfrm>
          <a:prstGeom prst="rect">
            <a:avLst/>
          </a:prstGeom>
          <a:noFill/>
          <a:ln>
            <a:noFill/>
          </a:ln>
        </p:spPr>
      </p:sp>
      <p:sp>
        <p:nvSpPr>
          <p:cNvPr id="127" name="Google Shape;127;p29"/>
          <p:cNvSpPr>
            <a:spLocks noGrp="1"/>
          </p:cNvSpPr>
          <p:nvPr>
            <p:ph type="pic" idx="6"/>
          </p:nvPr>
        </p:nvSpPr>
        <p:spPr>
          <a:xfrm>
            <a:off x="5443538" y="1814513"/>
            <a:ext cx="1814513" cy="1814513"/>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par>
                                <p:cTn id="8" presetID="10" presetClass="entr" presetSubtype="0" fill="hold"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500"/>
                                        <p:tgtEl>
                                          <p:spTgt spid="124"/>
                                        </p:tgtEl>
                                      </p:cBhvr>
                                    </p:animEffect>
                                  </p:childTnLst>
                                </p:cTn>
                              </p:par>
                              <p:par>
                                <p:cTn id="11" presetID="10" presetClass="entr" presetSubtype="0" fill="hold" nodeType="with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fade">
                                      <p:cBhvr>
                                        <p:cTn id="13" dur="500"/>
                                        <p:tgtEl>
                                          <p:spTgt spid="12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fade">
                                      <p:cBhvr>
                                        <p:cTn id="17" dur="500"/>
                                        <p:tgtEl>
                                          <p:spTgt spid="126"/>
                                        </p:tgtEl>
                                      </p:cBhvr>
                                    </p:animEffect>
                                  </p:childTnLst>
                                </p:cTn>
                              </p:par>
                              <p:par>
                                <p:cTn id="18" presetID="10" presetClass="entr" presetSubtype="0" fill="hold"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132" name="Google Shape;132;p30"/>
          <p:cNvGrpSpPr/>
          <p:nvPr/>
        </p:nvGrpSpPr>
        <p:grpSpPr>
          <a:xfrm>
            <a:off x="78221" y="98828"/>
            <a:ext cx="8985997" cy="4967906"/>
            <a:chOff x="104295" y="131771"/>
            <a:chExt cx="11981330" cy="6623875"/>
          </a:xfrm>
        </p:grpSpPr>
        <p:sp>
          <p:nvSpPr>
            <p:cNvPr id="133" name="Google Shape;133;p30"/>
            <p:cNvSpPr/>
            <p:nvPr/>
          </p:nvSpPr>
          <p:spPr>
            <a:xfrm>
              <a:off x="128050" y="134691"/>
              <a:ext cx="11935900" cy="6588619"/>
            </a:xfrm>
            <a:prstGeom prst="rect">
              <a:avLst/>
            </a:prstGeom>
            <a:no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134" name="Google Shape;134;p30"/>
            <p:cNvGrpSpPr/>
            <p:nvPr/>
          </p:nvGrpSpPr>
          <p:grpSpPr>
            <a:xfrm>
              <a:off x="11522424" y="131771"/>
              <a:ext cx="563200" cy="6623875"/>
              <a:chOff x="11522424" y="131771"/>
              <a:chExt cx="563200" cy="6623875"/>
            </a:xfrm>
          </p:grpSpPr>
          <p:sp>
            <p:nvSpPr>
              <p:cNvPr id="135" name="Google Shape;135;p30"/>
              <p:cNvSpPr/>
              <p:nvPr/>
            </p:nvSpPr>
            <p:spPr>
              <a:xfrm rot="10800000">
                <a:off x="11522424" y="6263294"/>
                <a:ext cx="563200" cy="492352"/>
              </a:xfrm>
              <a:prstGeom prst="halfFrame">
                <a:avLst>
                  <a:gd name="adj1" fmla="val 12039"/>
                  <a:gd name="adj2" fmla="val 9924"/>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36" name="Google Shape;136;p30"/>
              <p:cNvSpPr/>
              <p:nvPr/>
            </p:nvSpPr>
            <p:spPr>
              <a:xfrm rot="5400000">
                <a:off x="11557848" y="167195"/>
                <a:ext cx="563200" cy="492352"/>
              </a:xfrm>
              <a:prstGeom prst="halfFrame">
                <a:avLst>
                  <a:gd name="adj1" fmla="val 12039"/>
                  <a:gd name="adj2" fmla="val 9924"/>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37" name="Google Shape;137;p30"/>
            <p:cNvGrpSpPr/>
            <p:nvPr/>
          </p:nvGrpSpPr>
          <p:grpSpPr>
            <a:xfrm flipH="1">
              <a:off x="104295" y="131771"/>
              <a:ext cx="563200" cy="6623875"/>
              <a:chOff x="11522424" y="131771"/>
              <a:chExt cx="563200" cy="6623875"/>
            </a:xfrm>
          </p:grpSpPr>
          <p:sp>
            <p:nvSpPr>
              <p:cNvPr id="138" name="Google Shape;138;p30"/>
              <p:cNvSpPr/>
              <p:nvPr/>
            </p:nvSpPr>
            <p:spPr>
              <a:xfrm rot="10800000">
                <a:off x="11522424" y="6263294"/>
                <a:ext cx="563200" cy="492352"/>
              </a:xfrm>
              <a:prstGeom prst="halfFrame">
                <a:avLst>
                  <a:gd name="adj1" fmla="val 12039"/>
                  <a:gd name="adj2" fmla="val 9924"/>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139" name="Google Shape;139;p30"/>
              <p:cNvSpPr/>
              <p:nvPr/>
            </p:nvSpPr>
            <p:spPr>
              <a:xfrm rot="5400000">
                <a:off x="11557848" y="167195"/>
                <a:ext cx="563200" cy="492352"/>
              </a:xfrm>
              <a:prstGeom prst="halfFrame">
                <a:avLst>
                  <a:gd name="adj1" fmla="val 12039"/>
                  <a:gd name="adj2" fmla="val 9924"/>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0"/>
        <p:cNvGrpSpPr/>
        <p:nvPr/>
      </p:nvGrpSpPr>
      <p:grpSpPr>
        <a:xfrm>
          <a:off x="0" y="0"/>
          <a:ext cx="0" cy="0"/>
          <a:chOff x="0" y="0"/>
          <a:chExt cx="0" cy="0"/>
        </a:xfrm>
      </p:grpSpPr>
      <p:sp>
        <p:nvSpPr>
          <p:cNvPr id="141" name="Google Shape;141;p3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2" name="Google Shape;142;p31"/>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43" name="Google Shape;143;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4" name="Google Shape;144;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5" name="Google Shape;145;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6"/>
        <p:cNvGrpSpPr/>
        <p:nvPr/>
      </p:nvGrpSpPr>
      <p:grpSpPr>
        <a:xfrm>
          <a:off x="0" y="0"/>
          <a:ext cx="0" cy="0"/>
          <a:chOff x="0" y="0"/>
          <a:chExt cx="0" cy="0"/>
        </a:xfrm>
      </p:grpSpPr>
      <p:sp>
        <p:nvSpPr>
          <p:cNvPr id="147" name="Google Shape;147;p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8" name="Google Shape;148;p3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9" name="Google Shape;149;p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1" name="Google Shape;151;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4" name="Google Shape;154;p33"/>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5" name="Google Shape;155;p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7" name="Google Shape;157;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8"/>
        <p:cNvGrpSpPr/>
        <p:nvPr/>
      </p:nvGrpSpPr>
      <p:grpSpPr>
        <a:xfrm>
          <a:off x="0" y="0"/>
          <a:ext cx="0" cy="0"/>
          <a:chOff x="0" y="0"/>
          <a:chExt cx="0" cy="0"/>
        </a:xfrm>
      </p:grpSpPr>
      <p:sp>
        <p:nvSpPr>
          <p:cNvPr id="159" name="Google Shape;159;p3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0" name="Google Shape;160;p34"/>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1" name="Google Shape;161;p34"/>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2" name="Google Shape;162;p3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3" name="Google Shape;163;p3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4" name="Google Shape;164;p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5"/>
        <p:cNvGrpSpPr/>
        <p:nvPr/>
      </p:nvGrpSpPr>
      <p:grpSpPr>
        <a:xfrm>
          <a:off x="0" y="0"/>
          <a:ext cx="0" cy="0"/>
          <a:chOff x="0" y="0"/>
          <a:chExt cx="0" cy="0"/>
        </a:xfrm>
      </p:grpSpPr>
      <p:sp>
        <p:nvSpPr>
          <p:cNvPr id="166" name="Google Shape;166;p35"/>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7" name="Google Shape;167;p35"/>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68" name="Google Shape;168;p35"/>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9" name="Google Shape;169;p35"/>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70" name="Google Shape;170;p35"/>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1" name="Google Shape;171;p3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2" name="Google Shape;172;p3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3" name="Google Shape;173;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4"/>
        <p:cNvGrpSpPr/>
        <p:nvPr/>
      </p:nvGrpSpPr>
      <p:grpSpPr>
        <a:xfrm>
          <a:off x="0" y="0"/>
          <a:ext cx="0" cy="0"/>
          <a:chOff x="0" y="0"/>
          <a:chExt cx="0" cy="0"/>
        </a:xfrm>
      </p:grpSpPr>
      <p:sp>
        <p:nvSpPr>
          <p:cNvPr id="175" name="Google Shape;175;p3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6" name="Google Shape;176;p3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7" name="Google Shape;177;p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8" name="Google Shape;178;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9"/>
        <p:cNvGrpSpPr/>
        <p:nvPr/>
      </p:nvGrpSpPr>
      <p:grpSpPr>
        <a:xfrm>
          <a:off x="0" y="0"/>
          <a:ext cx="0" cy="0"/>
          <a:chOff x="0" y="0"/>
          <a:chExt cx="0" cy="0"/>
        </a:xfrm>
      </p:grpSpPr>
      <p:sp>
        <p:nvSpPr>
          <p:cNvPr id="180" name="Google Shape;180;p37"/>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1" name="Google Shape;181;p37"/>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82" name="Google Shape;182;p37"/>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83" name="Google Shape;183;p3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4" name="Google Shape;184;p3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5" name="Google Shape;185;p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6"/>
        <p:cNvGrpSpPr/>
        <p:nvPr/>
      </p:nvGrpSpPr>
      <p:grpSpPr>
        <a:xfrm>
          <a:off x="0" y="0"/>
          <a:ext cx="0" cy="0"/>
          <a:chOff x="0" y="0"/>
          <a:chExt cx="0" cy="0"/>
        </a:xfrm>
      </p:grpSpPr>
      <p:sp>
        <p:nvSpPr>
          <p:cNvPr id="187" name="Google Shape;187;p3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8" name="Google Shape;188;p38"/>
          <p:cNvSpPr>
            <a:spLocks noGrp="1"/>
          </p:cNvSpPr>
          <p:nvPr>
            <p:ph type="pic" idx="2"/>
          </p:nvPr>
        </p:nvSpPr>
        <p:spPr>
          <a:xfrm>
            <a:off x="3887391" y="740569"/>
            <a:ext cx="4629150" cy="3655219"/>
          </a:xfrm>
          <a:prstGeom prst="rect">
            <a:avLst/>
          </a:prstGeom>
          <a:noFill/>
          <a:ln>
            <a:noFill/>
          </a:ln>
        </p:spPr>
      </p:sp>
      <p:sp>
        <p:nvSpPr>
          <p:cNvPr id="189" name="Google Shape;189;p38"/>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90" name="Google Shape;190;p3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1" name="Google Shape;191;p3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2" name="Google Shape;192;p3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3"/>
        <p:cNvGrpSpPr/>
        <p:nvPr/>
      </p:nvGrpSpPr>
      <p:grpSpPr>
        <a:xfrm>
          <a:off x="0" y="0"/>
          <a:ext cx="0" cy="0"/>
          <a:chOff x="0" y="0"/>
          <a:chExt cx="0" cy="0"/>
        </a:xfrm>
      </p:grpSpPr>
      <p:sp>
        <p:nvSpPr>
          <p:cNvPr id="194" name="Google Shape;194;p3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5" name="Google Shape;195;p39"/>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6" name="Google Shape;196;p3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7" name="Google Shape;197;p3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8" name="Google Shape;198;p3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9"/>
        <p:cNvGrpSpPr/>
        <p:nvPr/>
      </p:nvGrpSpPr>
      <p:grpSpPr>
        <a:xfrm>
          <a:off x="0" y="0"/>
          <a:ext cx="0" cy="0"/>
          <a:chOff x="0" y="0"/>
          <a:chExt cx="0" cy="0"/>
        </a:xfrm>
      </p:grpSpPr>
      <p:sp>
        <p:nvSpPr>
          <p:cNvPr id="200" name="Google Shape;200;p40"/>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1" name="Google Shape;201;p40"/>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2" name="Google Shape;202;p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 name="Google Shape;203;p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4" name="Google Shape;204;p4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3" r:id="rId4"/>
    <p:sldLayoutId id="2147483664" r:id="rId5"/>
    <p:sldLayoutId id="2147483665"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5.jp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7.jpg"/><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9.jpg"/><Relationship Id="rId4" Type="http://schemas.openxmlformats.org/officeDocument/2006/relationships/image" Target="../media/image58.jp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61.jp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8" Type="http://schemas.openxmlformats.org/officeDocument/2006/relationships/hyperlink" Target="https://www.instagram.com/daffodilcomputers/?fbclid=IwAR2eufqoU21lnzjGG5oddRuKGZRjLcw4bMM9W-zj0H_JQD7V7skS-FqR4Rw" TargetMode="External"/><Relationship Id="rId3" Type="http://schemas.openxmlformats.org/officeDocument/2006/relationships/image" Target="../media/image63.png"/><Relationship Id="rId7" Type="http://schemas.openxmlformats.org/officeDocument/2006/relationships/hyperlink" Target="https://www.linkedin.com/company/daffodilcomputers-ltd" TargetMode="External"/><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65.png"/><Relationship Id="rId5" Type="http://schemas.openxmlformats.org/officeDocument/2006/relationships/hyperlink" Target="https://www.facebook.com/DaffodilComputersLtd" TargetMode="External"/><Relationship Id="rId4" Type="http://schemas.openxmlformats.org/officeDocument/2006/relationships/image" Target="../media/image64.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4" name="Picture 3">
            <a:extLst>
              <a:ext uri="{FF2B5EF4-FFF2-40B4-BE49-F238E27FC236}">
                <a16:creationId xmlns:a16="http://schemas.microsoft.com/office/drawing/2014/main" id="{D9EEC18F-74AB-46FB-936B-E88FD6E0D81A}"/>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2050" name="Picture 2" descr="https://o.remove.bg/downloads/02846447-0cb3-445f-8441-6d7bb66510d6/208-2087825_it-services-products-and-services-icon-removebg-preview.png">
            <a:extLst>
              <a:ext uri="{FF2B5EF4-FFF2-40B4-BE49-F238E27FC236}">
                <a16:creationId xmlns:a16="http://schemas.microsoft.com/office/drawing/2014/main" id="{C1C2C615-222D-4573-8E96-566537A04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39" y="113709"/>
            <a:ext cx="7094490" cy="49160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emove.bg/downloads/50f33c74-0e94-4338-805d-7065386c7a76/Untitled-removebg-preview.png">
            <a:extLst>
              <a:ext uri="{FF2B5EF4-FFF2-40B4-BE49-F238E27FC236}">
                <a16:creationId xmlns:a16="http://schemas.microsoft.com/office/drawing/2014/main" id="{EBDEAAED-BE26-4581-9B84-98F17DCC4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973" y="320617"/>
            <a:ext cx="3781425" cy="3800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71"/>
          <p:cNvSpPr/>
          <p:nvPr/>
        </p:nvSpPr>
        <p:spPr>
          <a:xfrm>
            <a:off x="127261" y="106052"/>
            <a:ext cx="8889477" cy="4931397"/>
          </a:xfrm>
          <a:prstGeom prst="rect">
            <a:avLst/>
          </a:prstGeom>
          <a:solidFill>
            <a:srgbClr val="EEEFEF"/>
          </a:solidFill>
          <a:ln w="12700" cap="flat" cmpd="sng">
            <a:solidFill>
              <a:srgbClr val="02819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66" name="Google Shape;1366;p71"/>
          <p:cNvSpPr txBox="1"/>
          <p:nvPr/>
        </p:nvSpPr>
        <p:spPr>
          <a:xfrm>
            <a:off x="274334" y="269274"/>
            <a:ext cx="3556004"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700" dirty="0">
                <a:solidFill>
                  <a:schemeClr val="dk1"/>
                </a:solidFill>
                <a:latin typeface="Cambria"/>
                <a:ea typeface="Cambria"/>
                <a:cs typeface="Cambria"/>
                <a:sym typeface="Cambria"/>
              </a:rPr>
              <a:t>Products &amp; </a:t>
            </a:r>
            <a:r>
              <a:rPr lang="en" sz="2700" b="1" dirty="0">
                <a:solidFill>
                  <a:schemeClr val="dk1"/>
                </a:solidFill>
                <a:latin typeface="Cambria"/>
                <a:ea typeface="Cambria"/>
                <a:cs typeface="Cambria"/>
                <a:sym typeface="Cambria"/>
              </a:rPr>
              <a:t>Solution</a:t>
            </a:r>
            <a:r>
              <a:rPr lang="en-US" sz="2700" b="1" dirty="0">
                <a:solidFill>
                  <a:schemeClr val="dk1"/>
                </a:solidFill>
                <a:latin typeface="Cambria"/>
                <a:ea typeface="Cambria"/>
                <a:cs typeface="Cambria"/>
                <a:sym typeface="Cambria"/>
              </a:rPr>
              <a:t>s</a:t>
            </a:r>
            <a:endParaRPr sz="2700" b="1" dirty="0">
              <a:solidFill>
                <a:schemeClr val="dk1"/>
              </a:solidFill>
              <a:latin typeface="Cambria"/>
              <a:ea typeface="Cambria"/>
              <a:cs typeface="Cambria"/>
              <a:sym typeface="Cambria"/>
            </a:endParaRPr>
          </a:p>
        </p:txBody>
      </p:sp>
      <p:sp>
        <p:nvSpPr>
          <p:cNvPr id="1367" name="Google Shape;1367;p71"/>
          <p:cNvSpPr/>
          <p:nvPr/>
        </p:nvSpPr>
        <p:spPr>
          <a:xfrm>
            <a:off x="274334" y="226411"/>
            <a:ext cx="1003110" cy="42863"/>
          </a:xfrm>
          <a:prstGeom prst="rect">
            <a:avLst/>
          </a:prstGeom>
          <a:solidFill>
            <a:srgbClr val="0275A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368" name="Google Shape;1368;p71"/>
          <p:cNvPicPr preferRelativeResize="0"/>
          <p:nvPr/>
        </p:nvPicPr>
        <p:blipFill rotWithShape="1">
          <a:blip r:embed="rId3">
            <a:alphaModFix/>
          </a:blip>
          <a:srcRect/>
          <a:stretch/>
        </p:blipFill>
        <p:spPr>
          <a:xfrm>
            <a:off x="455319" y="646162"/>
            <a:ext cx="8233362" cy="42709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57"/>
          <p:cNvSpPr/>
          <p:nvPr/>
        </p:nvSpPr>
        <p:spPr>
          <a:xfrm>
            <a:off x="582034" y="702097"/>
            <a:ext cx="3301962" cy="46166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3000" b="1" dirty="0">
                <a:solidFill>
                  <a:schemeClr val="dk1"/>
                </a:solidFill>
                <a:latin typeface="Montserrat"/>
                <a:ea typeface="Montserrat"/>
                <a:cs typeface="Montserrat"/>
                <a:sym typeface="Montserrat"/>
              </a:rPr>
              <a:t>DCL Laptop</a:t>
            </a:r>
            <a:endParaRPr sz="3000" dirty="0">
              <a:solidFill>
                <a:schemeClr val="dk1"/>
              </a:solidFill>
              <a:latin typeface="Calibri"/>
              <a:ea typeface="Calibri"/>
              <a:cs typeface="Calibri"/>
              <a:sym typeface="Calibri"/>
            </a:endParaRPr>
          </a:p>
        </p:txBody>
      </p:sp>
      <p:sp>
        <p:nvSpPr>
          <p:cNvPr id="1016" name="Google Shape;1016;p57"/>
          <p:cNvSpPr txBox="1"/>
          <p:nvPr/>
        </p:nvSpPr>
        <p:spPr>
          <a:xfrm>
            <a:off x="582034" y="1391069"/>
            <a:ext cx="3039665" cy="53088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dirty="0">
                <a:solidFill>
                  <a:schemeClr val="dk1"/>
                </a:solidFill>
                <a:latin typeface="Open Sans"/>
                <a:ea typeface="Open Sans"/>
                <a:cs typeface="Open Sans"/>
                <a:sym typeface="Open Sans"/>
              </a:rPr>
              <a:t>Daffodil Computers Introduce first brand Laptop Daffodil PC in Very First Time in Bangladeshi Market. </a:t>
            </a:r>
            <a:endParaRPr sz="1100" dirty="0"/>
          </a:p>
        </p:txBody>
      </p:sp>
      <p:sp>
        <p:nvSpPr>
          <p:cNvPr id="1017" name="Google Shape;1017;p57"/>
          <p:cNvSpPr txBox="1"/>
          <p:nvPr/>
        </p:nvSpPr>
        <p:spPr>
          <a:xfrm>
            <a:off x="582034" y="2078071"/>
            <a:ext cx="3039665" cy="37699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dirty="0">
                <a:solidFill>
                  <a:schemeClr val="dk1"/>
                </a:solidFill>
                <a:latin typeface="Open Sans"/>
                <a:ea typeface="Open Sans"/>
                <a:cs typeface="Open Sans"/>
                <a:sym typeface="Open Sans"/>
              </a:rPr>
              <a:t>After that Daffodil Computers Ltd. </a:t>
            </a:r>
            <a:r>
              <a:rPr lang="en-US" sz="1000" dirty="0">
                <a:solidFill>
                  <a:schemeClr val="dk1"/>
                </a:solidFill>
                <a:latin typeface="Open Sans"/>
                <a:ea typeface="Open Sans"/>
                <a:cs typeface="Open Sans"/>
                <a:sym typeface="Open Sans"/>
              </a:rPr>
              <a:t>s</a:t>
            </a:r>
            <a:r>
              <a:rPr lang="en" sz="1000" dirty="0">
                <a:solidFill>
                  <a:schemeClr val="dk1"/>
                </a:solidFill>
                <a:latin typeface="Open Sans"/>
                <a:ea typeface="Open Sans"/>
                <a:cs typeface="Open Sans"/>
                <a:sym typeface="Open Sans"/>
              </a:rPr>
              <a:t>hort form in DCL introduce DCL brand Laptop in Bangladesh</a:t>
            </a:r>
            <a:endParaRPr sz="1100" dirty="0"/>
          </a:p>
        </p:txBody>
      </p:sp>
      <p:sp>
        <p:nvSpPr>
          <p:cNvPr id="1018" name="Google Shape;1018;p57"/>
          <p:cNvSpPr txBox="1"/>
          <p:nvPr/>
        </p:nvSpPr>
        <p:spPr>
          <a:xfrm>
            <a:off x="591845" y="2696336"/>
            <a:ext cx="3039665" cy="53088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dirty="0">
                <a:solidFill>
                  <a:schemeClr val="dk1"/>
                </a:solidFill>
                <a:latin typeface="Open Sans"/>
                <a:ea typeface="Open Sans"/>
                <a:cs typeface="Open Sans"/>
                <a:sym typeface="Open Sans"/>
              </a:rPr>
              <a:t>From 2012 to onwords DCL Laptop is available in Bangladeshi market with the different specificatons. </a:t>
            </a:r>
            <a:endParaRPr sz="1100" dirty="0"/>
          </a:p>
        </p:txBody>
      </p:sp>
      <p:pic>
        <p:nvPicPr>
          <p:cNvPr id="4" name="Picture 3">
            <a:extLst>
              <a:ext uri="{FF2B5EF4-FFF2-40B4-BE49-F238E27FC236}">
                <a16:creationId xmlns:a16="http://schemas.microsoft.com/office/drawing/2014/main" id="{ED1A7906-7B28-4CA1-8EF3-6C9EE7124635}"/>
              </a:ext>
            </a:extLst>
          </p:cNvPr>
          <p:cNvPicPr>
            <a:picLocks noChangeAspect="1"/>
          </p:cNvPicPr>
          <p:nvPr/>
        </p:nvPicPr>
        <p:blipFill>
          <a:blip r:embed="rId3"/>
          <a:stretch>
            <a:fillRect/>
          </a:stretch>
        </p:blipFill>
        <p:spPr>
          <a:xfrm>
            <a:off x="3631510" y="0"/>
            <a:ext cx="5512490" cy="5143500"/>
          </a:xfrm>
          <a:prstGeom prst="rect">
            <a:avLst/>
          </a:prstGeom>
        </p:spPr>
      </p:pic>
      <p:sp>
        <p:nvSpPr>
          <p:cNvPr id="13" name="Google Shape;1018;p57">
            <a:extLst>
              <a:ext uri="{FF2B5EF4-FFF2-40B4-BE49-F238E27FC236}">
                <a16:creationId xmlns:a16="http://schemas.microsoft.com/office/drawing/2014/main" id="{A0B9A1C3-A3A2-4812-AD7F-18DB28D13475}"/>
              </a:ext>
            </a:extLst>
          </p:cNvPr>
          <p:cNvSpPr txBox="1"/>
          <p:nvPr/>
        </p:nvSpPr>
        <p:spPr>
          <a:xfrm>
            <a:off x="582033" y="3470719"/>
            <a:ext cx="3039665" cy="684773"/>
          </a:xfrm>
          <a:prstGeom prst="rect">
            <a:avLst/>
          </a:prstGeom>
          <a:noFill/>
          <a:ln>
            <a:noFill/>
          </a:ln>
        </p:spPr>
        <p:txBody>
          <a:bodyPr spcFirstLastPara="1" wrap="square" lIns="68575" tIns="34275" rIns="68575" bIns="34275" anchor="t" anchorCtr="0">
            <a:spAutoFit/>
          </a:bodyPr>
          <a:lstStyle/>
          <a:p>
            <a:pPr lvl="0" algn="just"/>
            <a:r>
              <a:rPr lang="en" sz="1000" dirty="0">
                <a:solidFill>
                  <a:schemeClr val="dk1"/>
                </a:solidFill>
                <a:latin typeface="Open Sans"/>
                <a:ea typeface="Open Sans"/>
                <a:cs typeface="Open Sans"/>
                <a:sym typeface="Open Sans"/>
              </a:rPr>
              <a:t>Recently, Daffodil Computers Ltd. </a:t>
            </a:r>
            <a:r>
              <a:rPr lang="en-US" sz="1000" dirty="0">
                <a:solidFill>
                  <a:schemeClr val="dk1"/>
                </a:solidFill>
                <a:latin typeface="Open Sans"/>
                <a:ea typeface="Open Sans"/>
                <a:cs typeface="Open Sans"/>
                <a:sym typeface="Open Sans"/>
              </a:rPr>
              <a:t>has build a manufacturing factory at </a:t>
            </a:r>
            <a:r>
              <a:rPr lang="en-US" sz="1000" dirty="0">
                <a:solidFill>
                  <a:schemeClr val="dk1"/>
                </a:solidFill>
                <a:latin typeface="Open Sans"/>
                <a:ea typeface="Open Sans"/>
                <a:cs typeface="Open Sans"/>
              </a:rPr>
              <a:t>Bangabandhu Hi-Tech City, </a:t>
            </a:r>
            <a:r>
              <a:rPr lang="en-US" sz="1000" dirty="0" err="1">
                <a:solidFill>
                  <a:schemeClr val="dk1"/>
                </a:solidFill>
                <a:latin typeface="Open Sans"/>
                <a:ea typeface="Open Sans"/>
                <a:cs typeface="Open Sans"/>
              </a:rPr>
              <a:t>Kaliakair</a:t>
            </a:r>
            <a:r>
              <a:rPr lang="en-US" sz="1000" dirty="0">
                <a:solidFill>
                  <a:schemeClr val="dk1"/>
                </a:solidFill>
                <a:latin typeface="Open Sans"/>
                <a:ea typeface="Open Sans"/>
                <a:cs typeface="Open Sans"/>
              </a:rPr>
              <a:t>, Gazipur to produce own brand IT/ITES products.</a:t>
            </a:r>
            <a:r>
              <a:rPr lang="en-US" sz="1000" dirty="0">
                <a:solidFill>
                  <a:schemeClr val="dk1"/>
                </a:solidFill>
                <a:latin typeface="Open Sans"/>
                <a:ea typeface="Open Sans"/>
                <a:cs typeface="Open Sans"/>
                <a:sym typeface="Open Sans"/>
              </a:rPr>
              <a:t> </a:t>
            </a:r>
            <a:r>
              <a:rPr lang="en" sz="1000" dirty="0">
                <a:solidFill>
                  <a:schemeClr val="dk1"/>
                </a:solidFill>
                <a:latin typeface="Open Sans"/>
                <a:ea typeface="Open Sans"/>
                <a:cs typeface="Open Sans"/>
                <a:sym typeface="Open Sans"/>
              </a:rPr>
              <a:t> </a:t>
            </a:r>
            <a:endParaRPr sz="1000" dirty="0">
              <a:solidFill>
                <a:schemeClr val="dk1"/>
              </a:solidFill>
              <a:latin typeface="Open Sans"/>
              <a:ea typeface="Open Sans"/>
              <a:cs typeface="Open Sans"/>
            </a:endParaRPr>
          </a:p>
        </p:txBody>
      </p:sp>
    </p:spTree>
    <p:extLst>
      <p:ext uri="{BB962C8B-B14F-4D97-AF65-F5344CB8AC3E}">
        <p14:creationId xmlns:p14="http://schemas.microsoft.com/office/powerpoint/2010/main" val="19533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12"/>
                                        </p:tgtEl>
                                        <p:attrNameLst>
                                          <p:attrName>style.visibility</p:attrName>
                                        </p:attrNameLst>
                                      </p:cBhvr>
                                      <p:to>
                                        <p:strVal val="visible"/>
                                      </p:to>
                                    </p:set>
                                    <p:anim calcmode="lin" valueType="num">
                                      <p:cBhvr additive="base">
                                        <p:cTn id="7" dur="750"/>
                                        <p:tgtEl>
                                          <p:spTgt spid="101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016"/>
                                        </p:tgtEl>
                                        <p:attrNameLst>
                                          <p:attrName>style.visibility</p:attrName>
                                        </p:attrNameLst>
                                      </p:cBhvr>
                                      <p:to>
                                        <p:strVal val="visible"/>
                                      </p:to>
                                    </p:set>
                                    <p:anim calcmode="lin" valueType="num">
                                      <p:cBhvr additive="base">
                                        <p:cTn id="10" dur="750"/>
                                        <p:tgtEl>
                                          <p:spTgt spid="1016"/>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017"/>
                                        </p:tgtEl>
                                        <p:attrNameLst>
                                          <p:attrName>style.visibility</p:attrName>
                                        </p:attrNameLst>
                                      </p:cBhvr>
                                      <p:to>
                                        <p:strVal val="visible"/>
                                      </p:to>
                                    </p:set>
                                    <p:anim calcmode="lin" valueType="num">
                                      <p:cBhvr additive="base">
                                        <p:cTn id="13" dur="750"/>
                                        <p:tgtEl>
                                          <p:spTgt spid="1017"/>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018"/>
                                        </p:tgtEl>
                                        <p:attrNameLst>
                                          <p:attrName>style.visibility</p:attrName>
                                        </p:attrNameLst>
                                      </p:cBhvr>
                                      <p:to>
                                        <p:strVal val="visible"/>
                                      </p:to>
                                    </p:set>
                                    <p:anim calcmode="lin" valueType="num">
                                      <p:cBhvr additive="base">
                                        <p:cTn id="16" dur="750"/>
                                        <p:tgtEl>
                                          <p:spTgt spid="1018"/>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p:tgtEl>
                                          <p:spTgt spid="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58"/>
          <p:cNvSpPr/>
          <p:nvPr/>
        </p:nvSpPr>
        <p:spPr>
          <a:xfrm>
            <a:off x="5334884" y="1292415"/>
            <a:ext cx="3428671" cy="71558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800" b="1" dirty="0">
                <a:solidFill>
                  <a:schemeClr val="dk1"/>
                </a:solidFill>
                <a:latin typeface="Montserrat" pitchFamily="2" charset="0"/>
                <a:ea typeface="Open Sans"/>
                <a:cs typeface="Open Sans"/>
                <a:sym typeface="Open Sans"/>
              </a:rPr>
              <a:t>Ultimate Digital Payment Management System</a:t>
            </a:r>
            <a:endParaRPr b="1" dirty="0">
              <a:latin typeface="Montserrat" pitchFamily="2" charset="0"/>
            </a:endParaRPr>
          </a:p>
        </p:txBody>
      </p:sp>
      <p:pic>
        <p:nvPicPr>
          <p:cNvPr id="1026" name="Google Shape;1026;p58"/>
          <p:cNvPicPr preferRelativeResize="0">
            <a:picLocks noGrp="1"/>
          </p:cNvPicPr>
          <p:nvPr>
            <p:ph type="pic" idx="2"/>
          </p:nvPr>
        </p:nvPicPr>
        <p:blipFill rotWithShape="1">
          <a:blip r:embed="rId3">
            <a:alphaModFix/>
          </a:blip>
          <a:srcRect l="2392" r="2393"/>
          <a:stretch/>
        </p:blipFill>
        <p:spPr>
          <a:xfrm>
            <a:off x="0" y="0"/>
            <a:ext cx="4570516" cy="5143500"/>
          </a:xfrm>
          <a:prstGeom prst="rect">
            <a:avLst/>
          </a:prstGeom>
          <a:solidFill>
            <a:srgbClr val="D8D8D8"/>
          </a:solidFill>
          <a:ln>
            <a:noFill/>
          </a:ln>
        </p:spPr>
      </p:pic>
      <p:pic>
        <p:nvPicPr>
          <p:cNvPr id="1027" name="Google Shape;1027;p58"/>
          <p:cNvPicPr preferRelativeResize="0"/>
          <p:nvPr/>
        </p:nvPicPr>
        <p:blipFill rotWithShape="1">
          <a:blip r:embed="rId4">
            <a:alphaModFix/>
          </a:blip>
          <a:srcRect/>
          <a:stretch/>
        </p:blipFill>
        <p:spPr>
          <a:xfrm>
            <a:off x="6163394" y="317823"/>
            <a:ext cx="1771650" cy="1021556"/>
          </a:xfrm>
          <a:prstGeom prst="rect">
            <a:avLst/>
          </a:prstGeom>
          <a:noFill/>
          <a:ln>
            <a:noFill/>
          </a:ln>
        </p:spPr>
      </p:pic>
      <p:sp>
        <p:nvSpPr>
          <p:cNvPr id="6" name="Google Shape;1016;p57">
            <a:extLst>
              <a:ext uri="{FF2B5EF4-FFF2-40B4-BE49-F238E27FC236}">
                <a16:creationId xmlns:a16="http://schemas.microsoft.com/office/drawing/2014/main" id="{CCA97CDE-B74A-47D8-9F56-0063B3E8F46F}"/>
              </a:ext>
            </a:extLst>
          </p:cNvPr>
          <p:cNvSpPr txBox="1"/>
          <p:nvPr/>
        </p:nvSpPr>
        <p:spPr>
          <a:xfrm>
            <a:off x="5529386" y="3553591"/>
            <a:ext cx="3039665" cy="530884"/>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dirty="0">
                <a:solidFill>
                  <a:schemeClr val="dk1"/>
                </a:solidFill>
                <a:latin typeface="Open Sans"/>
                <a:ea typeface="Open Sans"/>
                <a:cs typeface="Open Sans"/>
                <a:sym typeface="Open Sans"/>
              </a:rPr>
              <a:t>Tution fee, Bus fare, Purchase from Super Shop, Gym fee, Parking fee etc. service from one simple 1card. </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4"/>
                                        </p:tgtEl>
                                        <p:attrNameLst>
                                          <p:attrName>style.visibility</p:attrName>
                                        </p:attrNameLst>
                                      </p:cBhvr>
                                      <p:to>
                                        <p:strVal val="visible"/>
                                      </p:to>
                                    </p:set>
                                    <p:anim calcmode="lin" valueType="num">
                                      <p:cBhvr additive="base">
                                        <p:cTn id="7" dur="1000"/>
                                        <p:tgtEl>
                                          <p:spTgt spid="10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p:tgtEl>
                                          <p:spTgt spid="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4" name="Google Shape;1034;p59"/>
          <p:cNvPicPr preferRelativeResize="0">
            <a:picLocks noGrp="1"/>
          </p:cNvPicPr>
          <p:nvPr>
            <p:ph type="pic" idx="3"/>
          </p:nvPr>
        </p:nvPicPr>
        <p:blipFill rotWithShape="1">
          <a:blip r:embed="rId3">
            <a:alphaModFix/>
          </a:blip>
          <a:srcRect t="87" b="86"/>
          <a:stretch/>
        </p:blipFill>
        <p:spPr>
          <a:xfrm>
            <a:off x="4633835" y="1196698"/>
            <a:ext cx="4394987" cy="3838018"/>
          </a:xfrm>
          <a:prstGeom prst="rect">
            <a:avLst/>
          </a:prstGeom>
          <a:solidFill>
            <a:srgbClr val="D8D8D8"/>
          </a:solidFill>
          <a:ln>
            <a:noFill/>
          </a:ln>
        </p:spPr>
      </p:pic>
      <p:sp>
        <p:nvSpPr>
          <p:cNvPr id="1035" name="Google Shape;1035;p59"/>
          <p:cNvSpPr/>
          <p:nvPr/>
        </p:nvSpPr>
        <p:spPr>
          <a:xfrm>
            <a:off x="119316" y="440508"/>
            <a:ext cx="4386713" cy="39290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2600" b="1">
                <a:solidFill>
                  <a:schemeClr val="lt1"/>
                </a:solidFill>
                <a:latin typeface="Montserrat"/>
                <a:ea typeface="Montserrat"/>
                <a:cs typeface="Montserrat"/>
                <a:sym typeface="Montserrat"/>
              </a:rPr>
              <a:t>Digital</a:t>
            </a:r>
            <a:endParaRPr sz="1400" b="1">
              <a:solidFill>
                <a:schemeClr val="lt1"/>
              </a:solidFill>
              <a:latin typeface="Calibri"/>
              <a:ea typeface="Calibri"/>
              <a:cs typeface="Calibri"/>
              <a:sym typeface="Calibri"/>
            </a:endParaRPr>
          </a:p>
        </p:txBody>
      </p:sp>
      <p:sp>
        <p:nvSpPr>
          <p:cNvPr id="1036" name="Google Shape;1036;p59"/>
          <p:cNvSpPr/>
          <p:nvPr/>
        </p:nvSpPr>
        <p:spPr>
          <a:xfrm>
            <a:off x="4637972" y="207034"/>
            <a:ext cx="4390849" cy="989664"/>
          </a:xfrm>
          <a:prstGeom prst="rect">
            <a:avLst/>
          </a:prstGeom>
          <a:solidFill>
            <a:srgbClr val="07638F"/>
          </a:solidFill>
          <a:ln w="12700" cap="flat" cmpd="sng">
            <a:solidFill>
              <a:srgbClr val="02819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37" name="Google Shape;1037;p59"/>
          <p:cNvSpPr/>
          <p:nvPr/>
        </p:nvSpPr>
        <p:spPr>
          <a:xfrm>
            <a:off x="4572000" y="505413"/>
            <a:ext cx="4386713" cy="39290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2600" b="1" dirty="0">
                <a:solidFill>
                  <a:schemeClr val="lt1"/>
                </a:solidFill>
                <a:latin typeface="Montserrat"/>
                <a:ea typeface="Montserrat"/>
                <a:cs typeface="Montserrat"/>
                <a:sym typeface="Montserrat"/>
              </a:rPr>
              <a:t>eCommerce Business</a:t>
            </a:r>
            <a:endParaRPr sz="2700" b="1" dirty="0">
              <a:solidFill>
                <a:schemeClr val="lt1"/>
              </a:solidFill>
              <a:latin typeface="Calibri"/>
              <a:ea typeface="Calibri"/>
              <a:cs typeface="Calibri"/>
              <a:sym typeface="Calibri"/>
            </a:endParaRPr>
          </a:p>
        </p:txBody>
      </p:sp>
      <p:sp>
        <p:nvSpPr>
          <p:cNvPr id="10" name="Google Shape;1037;p59">
            <a:extLst>
              <a:ext uri="{FF2B5EF4-FFF2-40B4-BE49-F238E27FC236}">
                <a16:creationId xmlns:a16="http://schemas.microsoft.com/office/drawing/2014/main" id="{7B02C489-8709-47B1-9177-AF9CDD5C824D}"/>
              </a:ext>
            </a:extLst>
          </p:cNvPr>
          <p:cNvSpPr/>
          <p:nvPr/>
        </p:nvSpPr>
        <p:spPr>
          <a:xfrm>
            <a:off x="185287" y="2375297"/>
            <a:ext cx="4386713" cy="39290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2600" b="1" dirty="0">
                <a:solidFill>
                  <a:srgbClr val="0070C0"/>
                </a:solidFill>
                <a:latin typeface="Montserrat"/>
                <a:ea typeface="Montserrat"/>
                <a:cs typeface="Montserrat"/>
                <a:sym typeface="Montserrat"/>
              </a:rPr>
              <a:t>s</a:t>
            </a:r>
            <a:r>
              <a:rPr lang="en" sz="2600" b="1" dirty="0">
                <a:solidFill>
                  <a:srgbClr val="0070C0"/>
                </a:solidFill>
                <a:latin typeface="Montserrat"/>
                <a:ea typeface="Montserrat"/>
                <a:cs typeface="Montserrat"/>
                <a:sym typeface="Montserrat"/>
              </a:rPr>
              <a:t>hop.daffodil-bd.com</a:t>
            </a:r>
            <a:endParaRPr sz="2700" b="1" dirty="0">
              <a:solidFill>
                <a:srgbClr val="0070C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1035"/>
                                        </p:tgtEl>
                                        <p:attrNameLst>
                                          <p:attrName>style.visibility</p:attrName>
                                        </p:attrNameLst>
                                      </p:cBhvr>
                                      <p:to>
                                        <p:strVal val="visible"/>
                                      </p:to>
                                    </p:set>
                                    <p:anim calcmode="lin" valueType="num">
                                      <p:cBhvr additive="base">
                                        <p:cTn id="7" dur="1000"/>
                                        <p:tgtEl>
                                          <p:spTgt spid="1035"/>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1100"/>
                                  </p:stCondLst>
                                  <p:childTnLst>
                                    <p:set>
                                      <p:cBhvr>
                                        <p:cTn id="9" dur="1" fill="hold">
                                          <p:stCondLst>
                                            <p:cond delay="0"/>
                                          </p:stCondLst>
                                        </p:cTn>
                                        <p:tgtEl>
                                          <p:spTgt spid="1037"/>
                                        </p:tgtEl>
                                        <p:attrNameLst>
                                          <p:attrName>style.visibility</p:attrName>
                                        </p:attrNameLst>
                                      </p:cBhvr>
                                      <p:to>
                                        <p:strVal val="visible"/>
                                      </p:to>
                                    </p:set>
                                    <p:anim calcmode="lin" valueType="num">
                                      <p:cBhvr additive="base">
                                        <p:cTn id="10" dur="1000"/>
                                        <p:tgtEl>
                                          <p:spTgt spid="1037"/>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11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p:tgtEl>
                                          <p:spTgt spid="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63"/>
          <p:cNvSpPr txBox="1">
            <a:spLocks noGrp="1"/>
          </p:cNvSpPr>
          <p:nvPr>
            <p:ph type="body" idx="1"/>
          </p:nvPr>
        </p:nvSpPr>
        <p:spPr>
          <a:xfrm>
            <a:off x="-1" y="3567901"/>
            <a:ext cx="9144001" cy="1264000"/>
          </a:xfrm>
          <a:prstGeom prst="rect">
            <a:avLst/>
          </a:prstGeom>
          <a:solidFill>
            <a:srgbClr val="BD21B6"/>
          </a:solid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accent1"/>
              </a:buClr>
              <a:buSzPts val="100"/>
              <a:buNone/>
            </a:pPr>
            <a:endParaRPr dirty="0"/>
          </a:p>
        </p:txBody>
      </p:sp>
      <p:sp>
        <p:nvSpPr>
          <p:cNvPr id="1127" name="Google Shape;1127;p63"/>
          <p:cNvSpPr txBox="1">
            <a:spLocks noGrp="1"/>
          </p:cNvSpPr>
          <p:nvPr>
            <p:ph type="body" idx="7"/>
          </p:nvPr>
        </p:nvSpPr>
        <p:spPr>
          <a:xfrm>
            <a:off x="76363" y="3692708"/>
            <a:ext cx="8947497" cy="975907"/>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F2F2F2"/>
              </a:buClr>
              <a:buSzPts val="1200"/>
              <a:buNone/>
            </a:pPr>
            <a:r>
              <a:rPr lang="en" sz="6000" dirty="0">
                <a:latin typeface="Arial"/>
                <a:ea typeface="Arial"/>
                <a:cs typeface="Arial"/>
                <a:sym typeface="Arial"/>
              </a:rPr>
              <a:t>Daffodil Robotics LAB</a:t>
            </a:r>
            <a:endParaRPr sz="8800" dirty="0"/>
          </a:p>
        </p:txBody>
      </p:sp>
      <p:pic>
        <p:nvPicPr>
          <p:cNvPr id="1133" name="Google Shape;1133;p63"/>
          <p:cNvPicPr preferRelativeResize="0">
            <a:picLocks noGrp="1"/>
          </p:cNvPicPr>
          <p:nvPr>
            <p:ph type="pic" idx="2"/>
          </p:nvPr>
        </p:nvPicPr>
        <p:blipFill rotWithShape="1">
          <a:blip r:embed="rId3">
            <a:alphaModFix/>
          </a:blip>
          <a:srcRect t="5648" b="5647"/>
          <a:stretch/>
        </p:blipFill>
        <p:spPr>
          <a:xfrm>
            <a:off x="0" y="0"/>
            <a:ext cx="3017044" cy="3568304"/>
          </a:xfrm>
          <a:prstGeom prst="rect">
            <a:avLst/>
          </a:prstGeom>
          <a:noFill/>
          <a:ln>
            <a:noFill/>
          </a:ln>
        </p:spPr>
      </p:pic>
      <p:pic>
        <p:nvPicPr>
          <p:cNvPr id="1134" name="Google Shape;1134;p63"/>
          <p:cNvPicPr preferRelativeResize="0">
            <a:picLocks noGrp="1"/>
          </p:cNvPicPr>
          <p:nvPr>
            <p:ph type="pic" idx="3"/>
          </p:nvPr>
        </p:nvPicPr>
        <p:blipFill rotWithShape="1">
          <a:blip r:embed="rId4">
            <a:alphaModFix/>
          </a:blip>
          <a:srcRect l="18665" r="18665"/>
          <a:stretch/>
        </p:blipFill>
        <p:spPr>
          <a:xfrm>
            <a:off x="3064669" y="0"/>
            <a:ext cx="3017044" cy="3568304"/>
          </a:xfrm>
          <a:prstGeom prst="rect">
            <a:avLst/>
          </a:prstGeom>
          <a:noFill/>
          <a:ln>
            <a:noFill/>
          </a:ln>
        </p:spPr>
      </p:pic>
      <p:pic>
        <p:nvPicPr>
          <p:cNvPr id="1135" name="Google Shape;1135;p63"/>
          <p:cNvPicPr preferRelativeResize="0">
            <a:picLocks noGrp="1"/>
          </p:cNvPicPr>
          <p:nvPr>
            <p:ph type="pic" idx="4"/>
          </p:nvPr>
        </p:nvPicPr>
        <p:blipFill rotWithShape="1">
          <a:blip r:embed="rId5">
            <a:alphaModFix/>
          </a:blip>
          <a:srcRect l="31204" t="370" r="11002" b="-370"/>
          <a:stretch/>
        </p:blipFill>
        <p:spPr>
          <a:xfrm>
            <a:off x="6128147" y="0"/>
            <a:ext cx="3018234" cy="35683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4">
                                            <p:txEl>
                                              <p:pRg st="0" end="0"/>
                                            </p:txEl>
                                          </p:spTgt>
                                        </p:tgtEl>
                                        <p:attrNameLst>
                                          <p:attrName>style.visibility</p:attrName>
                                        </p:attrNameLst>
                                      </p:cBhvr>
                                      <p:to>
                                        <p:strVal val="visible"/>
                                      </p:to>
                                    </p:set>
                                    <p:animEffect transition="in" filter="fade">
                                      <p:cBhvr>
                                        <p:cTn id="7" dur="500"/>
                                        <p:tgtEl>
                                          <p:spTgt spid="112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7">
                                            <p:txEl>
                                              <p:pRg st="0" end="0"/>
                                            </p:txEl>
                                          </p:spTgt>
                                        </p:tgtEl>
                                        <p:attrNameLst>
                                          <p:attrName>style.visibility</p:attrName>
                                        </p:attrNameLst>
                                      </p:cBhvr>
                                      <p:to>
                                        <p:strVal val="visible"/>
                                      </p:to>
                                    </p:set>
                                    <p:animEffect transition="in" filter="fade">
                                      <p:cBhvr>
                                        <p:cTn id="10" dur="500"/>
                                        <p:tgtEl>
                                          <p:spTgt spid="112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33"/>
                                        </p:tgtEl>
                                        <p:attrNameLst>
                                          <p:attrName>style.visibility</p:attrName>
                                        </p:attrNameLst>
                                      </p:cBhvr>
                                      <p:to>
                                        <p:strVal val="visible"/>
                                      </p:to>
                                    </p:set>
                                    <p:animEffect transition="in" filter="fade">
                                      <p:cBhvr>
                                        <p:cTn id="13" dur="500"/>
                                        <p:tgtEl>
                                          <p:spTgt spid="1133"/>
                                        </p:tgtEl>
                                      </p:cBhvr>
                                    </p:animEffect>
                                  </p:childTnLst>
                                </p:cTn>
                              </p:par>
                              <p:par>
                                <p:cTn id="14" presetID="10" presetClass="entr" presetSubtype="0" fill="hold" nodeType="withEffect">
                                  <p:stCondLst>
                                    <p:cond delay="0"/>
                                  </p:stCondLst>
                                  <p:childTnLst>
                                    <p:set>
                                      <p:cBhvr>
                                        <p:cTn id="15" dur="1" fill="hold">
                                          <p:stCondLst>
                                            <p:cond delay="0"/>
                                          </p:stCondLst>
                                        </p:cTn>
                                        <p:tgtEl>
                                          <p:spTgt spid="1134"/>
                                        </p:tgtEl>
                                        <p:attrNameLst>
                                          <p:attrName>style.visibility</p:attrName>
                                        </p:attrNameLst>
                                      </p:cBhvr>
                                      <p:to>
                                        <p:strVal val="visible"/>
                                      </p:to>
                                    </p:set>
                                    <p:animEffect transition="in" filter="fade">
                                      <p:cBhvr>
                                        <p:cTn id="16" dur="500"/>
                                        <p:tgtEl>
                                          <p:spTgt spid="1134"/>
                                        </p:tgtEl>
                                      </p:cBhvr>
                                    </p:animEffect>
                                  </p:childTnLst>
                                </p:cTn>
                              </p:par>
                              <p:par>
                                <p:cTn id="17" presetID="10" presetClass="entr" presetSubtype="0" fill="hold" nodeType="withEffect">
                                  <p:stCondLst>
                                    <p:cond delay="0"/>
                                  </p:stCondLst>
                                  <p:childTnLst>
                                    <p:set>
                                      <p:cBhvr>
                                        <p:cTn id="18" dur="1" fill="hold">
                                          <p:stCondLst>
                                            <p:cond delay="0"/>
                                          </p:stCondLst>
                                        </p:cTn>
                                        <p:tgtEl>
                                          <p:spTgt spid="1135"/>
                                        </p:tgtEl>
                                        <p:attrNameLst>
                                          <p:attrName>style.visibility</p:attrName>
                                        </p:attrNameLst>
                                      </p:cBhvr>
                                      <p:to>
                                        <p:strVal val="visible"/>
                                      </p:to>
                                    </p:set>
                                    <p:animEffect transition="in" filter="fade">
                                      <p:cBhvr>
                                        <p:cTn id="19" dur="500"/>
                                        <p:tgtEl>
                                          <p:spTgt spid="1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75624AE-83AA-4911-8329-8169C4AFA745}"/>
              </a:ext>
            </a:extLst>
          </p:cNvPr>
          <p:cNvSpPr>
            <a:spLocks noGrp="1"/>
          </p:cNvSpPr>
          <p:nvPr>
            <p:ph type="body" idx="1"/>
          </p:nvPr>
        </p:nvSpPr>
        <p:spPr>
          <a:xfrm>
            <a:off x="-1" y="3567901"/>
            <a:ext cx="3017521" cy="910657"/>
          </a:xfrm>
        </p:spPr>
        <p:txBody>
          <a:bodyPr/>
          <a:lstStyle/>
          <a:p>
            <a:endParaRPr lang="en-US" dirty="0"/>
          </a:p>
        </p:txBody>
      </p:sp>
      <p:sp>
        <p:nvSpPr>
          <p:cNvPr id="6" name="Text Placeholder 5">
            <a:extLst>
              <a:ext uri="{FF2B5EF4-FFF2-40B4-BE49-F238E27FC236}">
                <a16:creationId xmlns:a16="http://schemas.microsoft.com/office/drawing/2014/main" id="{82E0CA9E-FC62-4135-838A-897B1644D64E}"/>
              </a:ext>
            </a:extLst>
          </p:cNvPr>
          <p:cNvSpPr>
            <a:spLocks noGrp="1"/>
          </p:cNvSpPr>
          <p:nvPr>
            <p:ph type="body" idx="5"/>
          </p:nvPr>
        </p:nvSpPr>
        <p:spPr>
          <a:xfrm>
            <a:off x="3064332" y="3567901"/>
            <a:ext cx="3017521" cy="910657"/>
          </a:xfrm>
        </p:spPr>
        <p:txBody>
          <a:bodyPr/>
          <a:lstStyle/>
          <a:p>
            <a:endParaRPr lang="en-US" dirty="0"/>
          </a:p>
        </p:txBody>
      </p:sp>
      <p:sp>
        <p:nvSpPr>
          <p:cNvPr id="7" name="Text Placeholder 6">
            <a:extLst>
              <a:ext uri="{FF2B5EF4-FFF2-40B4-BE49-F238E27FC236}">
                <a16:creationId xmlns:a16="http://schemas.microsoft.com/office/drawing/2014/main" id="{EBE29386-45FF-4987-9B49-9E4385E328C4}"/>
              </a:ext>
            </a:extLst>
          </p:cNvPr>
          <p:cNvSpPr>
            <a:spLocks noGrp="1"/>
          </p:cNvSpPr>
          <p:nvPr>
            <p:ph type="body" idx="6"/>
          </p:nvPr>
        </p:nvSpPr>
        <p:spPr>
          <a:xfrm>
            <a:off x="6128662" y="3567901"/>
            <a:ext cx="3017521" cy="910657"/>
          </a:xfrm>
        </p:spPr>
        <p:txBody>
          <a:bodyPr/>
          <a:lstStyle/>
          <a:p>
            <a:endParaRPr lang="en-US" dirty="0"/>
          </a:p>
        </p:txBody>
      </p:sp>
      <p:sp>
        <p:nvSpPr>
          <p:cNvPr id="13" name="Text Placeholder 12">
            <a:extLst>
              <a:ext uri="{FF2B5EF4-FFF2-40B4-BE49-F238E27FC236}">
                <a16:creationId xmlns:a16="http://schemas.microsoft.com/office/drawing/2014/main" id="{BC967A4E-8132-44CB-A2AF-8CCFA8FC70D5}"/>
              </a:ext>
            </a:extLst>
          </p:cNvPr>
          <p:cNvSpPr>
            <a:spLocks noGrp="1"/>
          </p:cNvSpPr>
          <p:nvPr>
            <p:ph type="body" idx="15"/>
          </p:nvPr>
        </p:nvSpPr>
        <p:spPr>
          <a:xfrm>
            <a:off x="94061" y="164003"/>
            <a:ext cx="9144000" cy="598391"/>
          </a:xfrm>
        </p:spPr>
        <p:txBody>
          <a:bodyPr>
            <a:normAutofit lnSpcReduction="10000"/>
          </a:bodyPr>
          <a:lstStyle/>
          <a:p>
            <a:pPr algn="ctr"/>
            <a:r>
              <a:rPr lang="en-US" sz="3200" b="1" dirty="0">
                <a:solidFill>
                  <a:srgbClr val="0070C0"/>
                </a:solidFill>
              </a:rPr>
              <a:t>Customized Software Solutions</a:t>
            </a:r>
          </a:p>
        </p:txBody>
      </p:sp>
      <p:pic>
        <p:nvPicPr>
          <p:cNvPr id="17" name="Picture 16">
            <a:extLst>
              <a:ext uri="{FF2B5EF4-FFF2-40B4-BE49-F238E27FC236}">
                <a16:creationId xmlns:a16="http://schemas.microsoft.com/office/drawing/2014/main" id="{B6FA64BF-E54F-473C-8B60-61E60255CD1D}"/>
              </a:ext>
            </a:extLst>
          </p:cNvPr>
          <p:cNvPicPr>
            <a:picLocks noChangeAspect="1"/>
          </p:cNvPicPr>
          <p:nvPr/>
        </p:nvPicPr>
        <p:blipFill>
          <a:blip r:embed="rId2"/>
          <a:stretch>
            <a:fillRect/>
          </a:stretch>
        </p:blipFill>
        <p:spPr>
          <a:xfrm>
            <a:off x="-87370" y="577850"/>
            <a:ext cx="3280651" cy="3280651"/>
          </a:xfrm>
          <a:prstGeom prst="rect">
            <a:avLst/>
          </a:prstGeom>
        </p:spPr>
      </p:pic>
      <p:pic>
        <p:nvPicPr>
          <p:cNvPr id="19" name="Picture 18">
            <a:extLst>
              <a:ext uri="{FF2B5EF4-FFF2-40B4-BE49-F238E27FC236}">
                <a16:creationId xmlns:a16="http://schemas.microsoft.com/office/drawing/2014/main" id="{10447B38-C170-41E7-8AC5-906BDF55BED8}"/>
              </a:ext>
            </a:extLst>
          </p:cNvPr>
          <p:cNvPicPr>
            <a:picLocks noChangeAspect="1"/>
          </p:cNvPicPr>
          <p:nvPr/>
        </p:nvPicPr>
        <p:blipFill>
          <a:blip r:embed="rId3"/>
          <a:stretch>
            <a:fillRect/>
          </a:stretch>
        </p:blipFill>
        <p:spPr>
          <a:xfrm>
            <a:off x="3281380" y="345487"/>
            <a:ext cx="2886157" cy="2886157"/>
          </a:xfrm>
          <a:prstGeom prst="rect">
            <a:avLst/>
          </a:prstGeom>
        </p:spPr>
      </p:pic>
      <p:pic>
        <p:nvPicPr>
          <p:cNvPr id="21" name="Picture 20">
            <a:extLst>
              <a:ext uri="{FF2B5EF4-FFF2-40B4-BE49-F238E27FC236}">
                <a16:creationId xmlns:a16="http://schemas.microsoft.com/office/drawing/2014/main" id="{9B97A348-3CF6-44EF-8ECF-2B3BE5764449}"/>
              </a:ext>
            </a:extLst>
          </p:cNvPr>
          <p:cNvPicPr>
            <a:picLocks noChangeAspect="1"/>
          </p:cNvPicPr>
          <p:nvPr/>
        </p:nvPicPr>
        <p:blipFill>
          <a:blip r:embed="rId4"/>
          <a:stretch>
            <a:fillRect/>
          </a:stretch>
        </p:blipFill>
        <p:spPr>
          <a:xfrm>
            <a:off x="5917386" y="185946"/>
            <a:ext cx="3440072" cy="3440072"/>
          </a:xfrm>
          <a:prstGeom prst="rect">
            <a:avLst/>
          </a:prstGeom>
        </p:spPr>
      </p:pic>
      <p:sp>
        <p:nvSpPr>
          <p:cNvPr id="30" name="Google Shape;1146;p64">
            <a:extLst>
              <a:ext uri="{FF2B5EF4-FFF2-40B4-BE49-F238E27FC236}">
                <a16:creationId xmlns:a16="http://schemas.microsoft.com/office/drawing/2014/main" id="{AA7015B5-C9BF-4A0E-A11E-D3EC120166FB}"/>
              </a:ext>
            </a:extLst>
          </p:cNvPr>
          <p:cNvSpPr/>
          <p:nvPr/>
        </p:nvSpPr>
        <p:spPr>
          <a:xfrm>
            <a:off x="175761" y="3752445"/>
            <a:ext cx="2677296" cy="18454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600" b="1" dirty="0">
                <a:solidFill>
                  <a:schemeClr val="bg1"/>
                </a:solidFill>
                <a:latin typeface="Montserrat"/>
                <a:ea typeface="Montserrat"/>
                <a:cs typeface="Montserrat"/>
                <a:sym typeface="Montserrat"/>
              </a:rPr>
              <a:t>Integrated Business Management Software</a:t>
            </a:r>
            <a:endParaRPr sz="1800" b="1" dirty="0">
              <a:solidFill>
                <a:schemeClr val="bg1"/>
              </a:solidFill>
              <a:latin typeface="Calibri"/>
              <a:ea typeface="Calibri"/>
              <a:cs typeface="Calibri"/>
              <a:sym typeface="Calibri"/>
            </a:endParaRPr>
          </a:p>
        </p:txBody>
      </p:sp>
      <p:sp>
        <p:nvSpPr>
          <p:cNvPr id="31" name="Google Shape;1146;p64">
            <a:extLst>
              <a:ext uri="{FF2B5EF4-FFF2-40B4-BE49-F238E27FC236}">
                <a16:creationId xmlns:a16="http://schemas.microsoft.com/office/drawing/2014/main" id="{5539DBFC-0305-491E-9D1F-AC64D8CDE37B}"/>
              </a:ext>
            </a:extLst>
          </p:cNvPr>
          <p:cNvSpPr/>
          <p:nvPr/>
        </p:nvSpPr>
        <p:spPr>
          <a:xfrm>
            <a:off x="3193281" y="3713199"/>
            <a:ext cx="2677296" cy="18454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600" b="1" dirty="0">
                <a:solidFill>
                  <a:schemeClr val="bg1"/>
                </a:solidFill>
                <a:latin typeface="Montserrat"/>
                <a:ea typeface="Montserrat"/>
                <a:cs typeface="Montserrat"/>
                <a:sym typeface="Montserrat"/>
              </a:rPr>
              <a:t>Integrated University Management Software</a:t>
            </a:r>
            <a:endParaRPr sz="1800" b="1" dirty="0">
              <a:solidFill>
                <a:schemeClr val="bg1"/>
              </a:solidFill>
              <a:latin typeface="Calibri"/>
              <a:ea typeface="Calibri"/>
              <a:cs typeface="Calibri"/>
              <a:sym typeface="Calibri"/>
            </a:endParaRPr>
          </a:p>
        </p:txBody>
      </p:sp>
      <p:sp>
        <p:nvSpPr>
          <p:cNvPr id="32" name="Google Shape;1146;p64">
            <a:extLst>
              <a:ext uri="{FF2B5EF4-FFF2-40B4-BE49-F238E27FC236}">
                <a16:creationId xmlns:a16="http://schemas.microsoft.com/office/drawing/2014/main" id="{48516F83-4975-482C-A94A-976069234D96}"/>
              </a:ext>
            </a:extLst>
          </p:cNvPr>
          <p:cNvSpPr/>
          <p:nvPr/>
        </p:nvSpPr>
        <p:spPr>
          <a:xfrm>
            <a:off x="6265543" y="3713199"/>
            <a:ext cx="2677296" cy="18454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600" b="1" dirty="0">
                <a:solidFill>
                  <a:schemeClr val="bg1"/>
                </a:solidFill>
                <a:latin typeface="Montserrat"/>
                <a:ea typeface="Montserrat"/>
                <a:cs typeface="Montserrat"/>
                <a:sym typeface="Montserrat"/>
              </a:rPr>
              <a:t>Integrated Hospital Management Software</a:t>
            </a:r>
            <a:endParaRPr sz="1800" b="1"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291113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40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800"/>
                                        <p:tgtEl>
                                          <p:spTgt spid="3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140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800"/>
                                        <p:tgtEl>
                                          <p:spTgt spid="31"/>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140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800"/>
                                        <p:tgtEl>
                                          <p:spTgt spid="3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75624AE-83AA-4911-8329-8169C4AFA745}"/>
              </a:ext>
            </a:extLst>
          </p:cNvPr>
          <p:cNvSpPr>
            <a:spLocks noGrp="1"/>
          </p:cNvSpPr>
          <p:nvPr>
            <p:ph type="body" idx="1"/>
          </p:nvPr>
        </p:nvSpPr>
        <p:spPr>
          <a:xfrm>
            <a:off x="869346" y="3567899"/>
            <a:ext cx="3017521" cy="910657"/>
          </a:xfrm>
        </p:spPr>
        <p:txBody>
          <a:bodyPr/>
          <a:lstStyle/>
          <a:p>
            <a:endParaRPr lang="en-US" dirty="0"/>
          </a:p>
        </p:txBody>
      </p:sp>
      <p:sp>
        <p:nvSpPr>
          <p:cNvPr id="6" name="Text Placeholder 5">
            <a:extLst>
              <a:ext uri="{FF2B5EF4-FFF2-40B4-BE49-F238E27FC236}">
                <a16:creationId xmlns:a16="http://schemas.microsoft.com/office/drawing/2014/main" id="{82E0CA9E-FC62-4135-838A-897B1644D64E}"/>
              </a:ext>
            </a:extLst>
          </p:cNvPr>
          <p:cNvSpPr>
            <a:spLocks noGrp="1"/>
          </p:cNvSpPr>
          <p:nvPr>
            <p:ph type="body" idx="5"/>
          </p:nvPr>
        </p:nvSpPr>
        <p:spPr>
          <a:xfrm>
            <a:off x="5956368" y="3567899"/>
            <a:ext cx="3017521" cy="910657"/>
          </a:xfrm>
        </p:spPr>
        <p:txBody>
          <a:bodyPr/>
          <a:lstStyle/>
          <a:p>
            <a:endParaRPr lang="en-US" dirty="0"/>
          </a:p>
        </p:txBody>
      </p:sp>
      <p:sp>
        <p:nvSpPr>
          <p:cNvPr id="13" name="Text Placeholder 12">
            <a:extLst>
              <a:ext uri="{FF2B5EF4-FFF2-40B4-BE49-F238E27FC236}">
                <a16:creationId xmlns:a16="http://schemas.microsoft.com/office/drawing/2014/main" id="{BC967A4E-8132-44CB-A2AF-8CCFA8FC70D5}"/>
              </a:ext>
            </a:extLst>
          </p:cNvPr>
          <p:cNvSpPr>
            <a:spLocks noGrp="1"/>
          </p:cNvSpPr>
          <p:nvPr>
            <p:ph type="body" idx="15"/>
          </p:nvPr>
        </p:nvSpPr>
        <p:spPr>
          <a:xfrm>
            <a:off x="94061" y="164003"/>
            <a:ext cx="9144000" cy="598391"/>
          </a:xfrm>
        </p:spPr>
        <p:txBody>
          <a:bodyPr>
            <a:normAutofit lnSpcReduction="10000"/>
          </a:bodyPr>
          <a:lstStyle/>
          <a:p>
            <a:pPr algn="ctr"/>
            <a:r>
              <a:rPr lang="en-US" sz="3200" b="1" dirty="0">
                <a:solidFill>
                  <a:srgbClr val="0070C0"/>
                </a:solidFill>
              </a:rPr>
              <a:t>Enterprise Solutions</a:t>
            </a:r>
          </a:p>
        </p:txBody>
      </p:sp>
      <p:sp>
        <p:nvSpPr>
          <p:cNvPr id="30" name="Google Shape;1146;p64">
            <a:extLst>
              <a:ext uri="{FF2B5EF4-FFF2-40B4-BE49-F238E27FC236}">
                <a16:creationId xmlns:a16="http://schemas.microsoft.com/office/drawing/2014/main" id="{AA7015B5-C9BF-4A0E-A11E-D3EC120166FB}"/>
              </a:ext>
            </a:extLst>
          </p:cNvPr>
          <p:cNvSpPr/>
          <p:nvPr/>
        </p:nvSpPr>
        <p:spPr>
          <a:xfrm>
            <a:off x="1039458" y="3930953"/>
            <a:ext cx="2677296" cy="18454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600" b="1" dirty="0">
                <a:solidFill>
                  <a:schemeClr val="bg1"/>
                </a:solidFill>
                <a:latin typeface="Montserrat"/>
                <a:ea typeface="Montserrat"/>
                <a:cs typeface="Montserrat"/>
                <a:sym typeface="Montserrat"/>
              </a:rPr>
              <a:t>All in O</a:t>
            </a:r>
            <a:r>
              <a:rPr lang="en-US" sz="1600" b="1" dirty="0">
                <a:solidFill>
                  <a:schemeClr val="bg1"/>
                </a:solidFill>
                <a:latin typeface="Montserrat"/>
                <a:ea typeface="Montserrat"/>
                <a:cs typeface="Montserrat"/>
                <a:sym typeface="Montserrat"/>
              </a:rPr>
              <a:t>n</a:t>
            </a:r>
            <a:r>
              <a:rPr lang="en" sz="1600" b="1" dirty="0">
                <a:solidFill>
                  <a:schemeClr val="bg1"/>
                </a:solidFill>
                <a:latin typeface="Montserrat"/>
                <a:ea typeface="Montserrat"/>
                <a:cs typeface="Montserrat"/>
                <a:sym typeface="Montserrat"/>
              </a:rPr>
              <a:t>e LED Flat Panel</a:t>
            </a:r>
            <a:endParaRPr sz="1800" b="1" dirty="0">
              <a:solidFill>
                <a:schemeClr val="bg1"/>
              </a:solidFill>
              <a:latin typeface="Calibri"/>
              <a:ea typeface="Calibri"/>
              <a:cs typeface="Calibri"/>
              <a:sym typeface="Calibri"/>
            </a:endParaRPr>
          </a:p>
        </p:txBody>
      </p:sp>
      <p:sp>
        <p:nvSpPr>
          <p:cNvPr id="32" name="Google Shape;1146;p64">
            <a:extLst>
              <a:ext uri="{FF2B5EF4-FFF2-40B4-BE49-F238E27FC236}">
                <a16:creationId xmlns:a16="http://schemas.microsoft.com/office/drawing/2014/main" id="{48516F83-4975-482C-A94A-976069234D96}"/>
              </a:ext>
            </a:extLst>
          </p:cNvPr>
          <p:cNvSpPr/>
          <p:nvPr/>
        </p:nvSpPr>
        <p:spPr>
          <a:xfrm>
            <a:off x="6189343" y="3854456"/>
            <a:ext cx="2677296" cy="18454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600" b="1" dirty="0">
                <a:solidFill>
                  <a:schemeClr val="bg1"/>
                </a:solidFill>
                <a:latin typeface="Montserrat"/>
                <a:ea typeface="Montserrat"/>
                <a:cs typeface="Montserrat"/>
                <a:sym typeface="Montserrat"/>
              </a:rPr>
              <a:t>Smart Podium</a:t>
            </a:r>
            <a:endParaRPr sz="1800" b="1" dirty="0">
              <a:solidFill>
                <a:schemeClr val="bg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C048ECE-8A48-46E7-91D8-1AB0AC7273F8}"/>
              </a:ext>
            </a:extLst>
          </p:cNvPr>
          <p:cNvPicPr>
            <a:picLocks noChangeAspect="1"/>
          </p:cNvPicPr>
          <p:nvPr/>
        </p:nvPicPr>
        <p:blipFill>
          <a:blip r:embed="rId2"/>
          <a:stretch>
            <a:fillRect/>
          </a:stretch>
        </p:blipFill>
        <p:spPr>
          <a:xfrm>
            <a:off x="170111" y="710399"/>
            <a:ext cx="4695825" cy="2857500"/>
          </a:xfrm>
          <a:prstGeom prst="rect">
            <a:avLst/>
          </a:prstGeom>
        </p:spPr>
      </p:pic>
      <p:pic>
        <p:nvPicPr>
          <p:cNvPr id="3" name="Picture 2">
            <a:extLst>
              <a:ext uri="{FF2B5EF4-FFF2-40B4-BE49-F238E27FC236}">
                <a16:creationId xmlns:a16="http://schemas.microsoft.com/office/drawing/2014/main" id="{1C8AFCD3-EB3B-4B8F-9051-E146AE04A4A1}"/>
              </a:ext>
            </a:extLst>
          </p:cNvPr>
          <p:cNvPicPr>
            <a:picLocks noChangeAspect="1"/>
          </p:cNvPicPr>
          <p:nvPr/>
        </p:nvPicPr>
        <p:blipFill>
          <a:blip r:embed="rId3"/>
          <a:stretch>
            <a:fillRect/>
          </a:stretch>
        </p:blipFill>
        <p:spPr>
          <a:xfrm>
            <a:off x="5808979" y="698153"/>
            <a:ext cx="2806700" cy="2806700"/>
          </a:xfrm>
          <a:prstGeom prst="rect">
            <a:avLst/>
          </a:prstGeom>
        </p:spPr>
      </p:pic>
    </p:spTree>
    <p:extLst>
      <p:ext uri="{BB962C8B-B14F-4D97-AF65-F5344CB8AC3E}">
        <p14:creationId xmlns:p14="http://schemas.microsoft.com/office/powerpoint/2010/main" val="299677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40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800"/>
                                        <p:tgtEl>
                                          <p:spTgt spid="3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140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800"/>
                                        <p:tgtEl>
                                          <p:spTgt spid="3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64"/>
          <p:cNvSpPr/>
          <p:nvPr/>
        </p:nvSpPr>
        <p:spPr>
          <a:xfrm>
            <a:off x="403663" y="1426712"/>
            <a:ext cx="1688226" cy="18454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200" b="1">
                <a:solidFill>
                  <a:srgbClr val="000000"/>
                </a:solidFill>
                <a:latin typeface="Montserrat"/>
                <a:ea typeface="Montserrat"/>
                <a:cs typeface="Montserrat"/>
                <a:sym typeface="Montserrat"/>
              </a:rPr>
              <a:t>Virtual Reality</a:t>
            </a:r>
            <a:endParaRPr sz="1400" b="1">
              <a:solidFill>
                <a:schemeClr val="dk1"/>
              </a:solidFill>
              <a:latin typeface="Calibri"/>
              <a:ea typeface="Calibri"/>
              <a:cs typeface="Calibri"/>
              <a:sym typeface="Calibri"/>
            </a:endParaRPr>
          </a:p>
        </p:txBody>
      </p:sp>
      <p:sp>
        <p:nvSpPr>
          <p:cNvPr id="1141" name="Google Shape;1141;p64"/>
          <p:cNvSpPr txBox="1"/>
          <p:nvPr/>
        </p:nvSpPr>
        <p:spPr>
          <a:xfrm>
            <a:off x="499637" y="1646838"/>
            <a:ext cx="1496277" cy="1038746"/>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 sz="1100">
                <a:solidFill>
                  <a:schemeClr val="dk1"/>
                </a:solidFill>
                <a:latin typeface="Open Sans"/>
                <a:ea typeface="Open Sans"/>
                <a:cs typeface="Open Sans"/>
                <a:sym typeface="Open Sans"/>
              </a:rPr>
              <a:t>Virtual reality (VR) is a virtual experience that can be both comparable and dissimilar to the actual world.</a:t>
            </a:r>
            <a:endParaRPr sz="1100"/>
          </a:p>
        </p:txBody>
      </p:sp>
      <p:sp>
        <p:nvSpPr>
          <p:cNvPr id="1142" name="Google Shape;1142;p64"/>
          <p:cNvSpPr/>
          <p:nvPr/>
        </p:nvSpPr>
        <p:spPr>
          <a:xfrm>
            <a:off x="7067747" y="1450360"/>
            <a:ext cx="1688226" cy="18454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200" b="1">
                <a:solidFill>
                  <a:srgbClr val="000000"/>
                </a:solidFill>
                <a:latin typeface="Montserrat"/>
                <a:ea typeface="Montserrat"/>
                <a:cs typeface="Montserrat"/>
                <a:sym typeface="Montserrat"/>
              </a:rPr>
              <a:t>Virtual Shopping</a:t>
            </a:r>
            <a:endParaRPr sz="1400" b="1">
              <a:solidFill>
                <a:schemeClr val="dk1"/>
              </a:solidFill>
              <a:latin typeface="Calibri"/>
              <a:ea typeface="Calibri"/>
              <a:cs typeface="Calibri"/>
              <a:sym typeface="Calibri"/>
            </a:endParaRPr>
          </a:p>
        </p:txBody>
      </p:sp>
      <p:sp>
        <p:nvSpPr>
          <p:cNvPr id="1143" name="Google Shape;1143;p64"/>
          <p:cNvSpPr txBox="1"/>
          <p:nvPr/>
        </p:nvSpPr>
        <p:spPr>
          <a:xfrm>
            <a:off x="7163722" y="1670486"/>
            <a:ext cx="1496277" cy="55399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a:solidFill>
                  <a:schemeClr val="dk1"/>
                </a:solidFill>
                <a:latin typeface="Open Sans"/>
                <a:ea typeface="Open Sans"/>
                <a:cs typeface="Open Sans"/>
                <a:sym typeface="Open Sans"/>
              </a:rPr>
              <a:t>Lorem ipsum dolor sit amet, consectetur adipiscing elit. </a:t>
            </a:r>
            <a:endParaRPr sz="1100"/>
          </a:p>
        </p:txBody>
      </p:sp>
      <p:sp>
        <p:nvSpPr>
          <p:cNvPr id="1144" name="Google Shape;1144;p64"/>
          <p:cNvSpPr/>
          <p:nvPr/>
        </p:nvSpPr>
        <p:spPr>
          <a:xfrm>
            <a:off x="7067747" y="3583435"/>
            <a:ext cx="1688226" cy="18454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200" b="1">
                <a:solidFill>
                  <a:srgbClr val="000000"/>
                </a:solidFill>
                <a:latin typeface="Montserrat"/>
                <a:ea typeface="Montserrat"/>
                <a:cs typeface="Montserrat"/>
                <a:sym typeface="Montserrat"/>
              </a:rPr>
              <a:t>Virtual Educations</a:t>
            </a:r>
            <a:endParaRPr sz="1400" b="1">
              <a:solidFill>
                <a:schemeClr val="dk1"/>
              </a:solidFill>
              <a:latin typeface="Calibri"/>
              <a:ea typeface="Calibri"/>
              <a:cs typeface="Calibri"/>
              <a:sym typeface="Calibri"/>
            </a:endParaRPr>
          </a:p>
        </p:txBody>
      </p:sp>
      <p:sp>
        <p:nvSpPr>
          <p:cNvPr id="1145" name="Google Shape;1145;p64"/>
          <p:cNvSpPr txBox="1"/>
          <p:nvPr/>
        </p:nvSpPr>
        <p:spPr>
          <a:xfrm>
            <a:off x="7163722" y="3803561"/>
            <a:ext cx="1496277" cy="55399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a:solidFill>
                  <a:schemeClr val="dk1"/>
                </a:solidFill>
                <a:latin typeface="Open Sans"/>
                <a:ea typeface="Open Sans"/>
                <a:cs typeface="Open Sans"/>
                <a:sym typeface="Open Sans"/>
              </a:rPr>
              <a:t>Lorem ipsum dolor sit amet, consectetur adipiscing elit. </a:t>
            </a:r>
            <a:endParaRPr sz="1100"/>
          </a:p>
        </p:txBody>
      </p:sp>
      <p:sp>
        <p:nvSpPr>
          <p:cNvPr id="1146" name="Google Shape;1146;p64"/>
          <p:cNvSpPr/>
          <p:nvPr/>
        </p:nvSpPr>
        <p:spPr>
          <a:xfrm>
            <a:off x="398933" y="3583435"/>
            <a:ext cx="1688226" cy="18454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200" b="1" dirty="0">
                <a:solidFill>
                  <a:srgbClr val="000000"/>
                </a:solidFill>
                <a:latin typeface="Montserrat"/>
                <a:ea typeface="Montserrat"/>
                <a:cs typeface="Montserrat"/>
                <a:sym typeface="Montserrat"/>
              </a:rPr>
              <a:t>Virtual Decor</a:t>
            </a:r>
            <a:endParaRPr sz="1400" b="1" dirty="0">
              <a:solidFill>
                <a:schemeClr val="dk1"/>
              </a:solidFill>
              <a:latin typeface="Calibri"/>
              <a:ea typeface="Calibri"/>
              <a:cs typeface="Calibri"/>
              <a:sym typeface="Calibri"/>
            </a:endParaRPr>
          </a:p>
        </p:txBody>
      </p:sp>
      <p:sp>
        <p:nvSpPr>
          <p:cNvPr id="1147" name="Google Shape;1147;p64"/>
          <p:cNvSpPr txBox="1"/>
          <p:nvPr/>
        </p:nvSpPr>
        <p:spPr>
          <a:xfrm>
            <a:off x="494907" y="3803561"/>
            <a:ext cx="1496277" cy="55399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dirty="0">
                <a:solidFill>
                  <a:schemeClr val="dk1"/>
                </a:solidFill>
                <a:latin typeface="Open Sans"/>
                <a:ea typeface="Open Sans"/>
                <a:cs typeface="Open Sans"/>
                <a:sym typeface="Open Sans"/>
              </a:rPr>
              <a:t>Lorem ipsum dolor sit amet, consectetur adipiscing elit. </a:t>
            </a:r>
            <a:endParaRPr sz="1100" dirty="0"/>
          </a:p>
        </p:txBody>
      </p:sp>
      <p:pic>
        <p:nvPicPr>
          <p:cNvPr id="1148" name="Google Shape;1148;p64"/>
          <p:cNvPicPr preferRelativeResize="0">
            <a:picLocks noGrp="1"/>
          </p:cNvPicPr>
          <p:nvPr>
            <p:ph type="pic" idx="2"/>
          </p:nvPr>
        </p:nvPicPr>
        <p:blipFill rotWithShape="1">
          <a:blip r:embed="rId3">
            <a:alphaModFix/>
          </a:blip>
          <a:srcRect l="13495" t="16167" r="31251" b="10372"/>
          <a:stretch/>
        </p:blipFill>
        <p:spPr>
          <a:xfrm>
            <a:off x="2457696" y="770771"/>
            <a:ext cx="2035334" cy="2028304"/>
          </a:xfrm>
          <a:prstGeom prst="rect">
            <a:avLst/>
          </a:prstGeom>
          <a:solidFill>
            <a:srgbClr val="D8D8D8"/>
          </a:solidFill>
          <a:ln>
            <a:noFill/>
          </a:ln>
        </p:spPr>
      </p:pic>
      <p:pic>
        <p:nvPicPr>
          <p:cNvPr id="1149" name="Google Shape;1149;p64"/>
          <p:cNvPicPr preferRelativeResize="0">
            <a:picLocks noGrp="1"/>
          </p:cNvPicPr>
          <p:nvPr>
            <p:ph type="pic" idx="3"/>
          </p:nvPr>
        </p:nvPicPr>
        <p:blipFill rotWithShape="1">
          <a:blip r:embed="rId4">
            <a:alphaModFix/>
          </a:blip>
          <a:srcRect l="16503" r="16503"/>
          <a:stretch/>
        </p:blipFill>
        <p:spPr>
          <a:xfrm>
            <a:off x="2457696" y="2944549"/>
            <a:ext cx="2035333" cy="2028305"/>
          </a:xfrm>
          <a:prstGeom prst="rect">
            <a:avLst/>
          </a:prstGeom>
          <a:solidFill>
            <a:srgbClr val="D8D8D8"/>
          </a:solidFill>
          <a:ln>
            <a:noFill/>
          </a:ln>
        </p:spPr>
      </p:pic>
      <p:pic>
        <p:nvPicPr>
          <p:cNvPr id="1150" name="Google Shape;1150;p64"/>
          <p:cNvPicPr preferRelativeResize="0">
            <a:picLocks noGrp="1"/>
          </p:cNvPicPr>
          <p:nvPr>
            <p:ph type="pic" idx="4"/>
          </p:nvPr>
        </p:nvPicPr>
        <p:blipFill rotWithShape="1">
          <a:blip r:embed="rId5">
            <a:alphaModFix/>
          </a:blip>
          <a:srcRect l="4590" t="-638" r="15285" b="637"/>
          <a:stretch/>
        </p:blipFill>
        <p:spPr>
          <a:xfrm>
            <a:off x="4635630" y="770771"/>
            <a:ext cx="2035333" cy="2028305"/>
          </a:xfrm>
          <a:prstGeom prst="rect">
            <a:avLst/>
          </a:prstGeom>
          <a:solidFill>
            <a:srgbClr val="D8D8D8"/>
          </a:solidFill>
          <a:ln>
            <a:noFill/>
          </a:ln>
        </p:spPr>
      </p:pic>
      <p:pic>
        <p:nvPicPr>
          <p:cNvPr id="1151" name="Google Shape;1151;p64"/>
          <p:cNvPicPr preferRelativeResize="0">
            <a:picLocks noGrp="1"/>
          </p:cNvPicPr>
          <p:nvPr>
            <p:ph type="pic" idx="5"/>
          </p:nvPr>
        </p:nvPicPr>
        <p:blipFill rotWithShape="1">
          <a:blip r:embed="rId6">
            <a:alphaModFix/>
          </a:blip>
          <a:srcRect l="17411" t="2501" r="25797" b="-539"/>
          <a:stretch/>
        </p:blipFill>
        <p:spPr>
          <a:xfrm>
            <a:off x="4635630" y="2944549"/>
            <a:ext cx="2035333" cy="2028304"/>
          </a:xfrm>
          <a:prstGeom prst="rect">
            <a:avLst/>
          </a:prstGeom>
          <a:solidFill>
            <a:srgbClr val="D8D8D8"/>
          </a:solidFill>
          <a:ln>
            <a:noFill/>
          </a:ln>
        </p:spPr>
      </p:pic>
      <p:sp>
        <p:nvSpPr>
          <p:cNvPr id="1152" name="Google Shape;1152;p64"/>
          <p:cNvSpPr txBox="1"/>
          <p:nvPr/>
        </p:nvSpPr>
        <p:spPr>
          <a:xfrm>
            <a:off x="1737360" y="221033"/>
            <a:ext cx="5669280" cy="49896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400"/>
              <a:buFont typeface="Cambria"/>
              <a:buNone/>
            </a:pPr>
            <a:r>
              <a:rPr lang="en" sz="2400" b="1">
                <a:solidFill>
                  <a:schemeClr val="dk1"/>
                </a:solidFill>
                <a:latin typeface="Cambria"/>
                <a:ea typeface="Cambria"/>
                <a:cs typeface="Cambria"/>
                <a:sym typeface="Cambria"/>
              </a:rPr>
              <a:t>Daffodil Computers Ltd. Smart Solution</a:t>
            </a:r>
            <a:endParaRPr sz="2400" b="1">
              <a:solidFill>
                <a:srgbClr val="7F7F7F"/>
              </a:solidFill>
              <a:latin typeface="Cambria"/>
              <a:ea typeface="Cambria"/>
              <a:cs typeface="Cambria"/>
              <a:sym typeface="Cambria"/>
            </a:endParaRPr>
          </a:p>
        </p:txBody>
      </p:sp>
      <p:cxnSp>
        <p:nvCxnSpPr>
          <p:cNvPr id="1156" name="Google Shape;1156;p64"/>
          <p:cNvCxnSpPr/>
          <p:nvPr/>
        </p:nvCxnSpPr>
        <p:spPr>
          <a:xfrm>
            <a:off x="4960" y="684272"/>
            <a:ext cx="9139040" cy="0"/>
          </a:xfrm>
          <a:prstGeom prst="straightConnector1">
            <a:avLst/>
          </a:prstGeom>
          <a:noFill/>
          <a:ln w="38100"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400"/>
                                  </p:stCondLst>
                                  <p:childTnLst>
                                    <p:set>
                                      <p:cBhvr>
                                        <p:cTn id="6" dur="1" fill="hold">
                                          <p:stCondLst>
                                            <p:cond delay="0"/>
                                          </p:stCondLst>
                                        </p:cTn>
                                        <p:tgtEl>
                                          <p:spTgt spid="1140"/>
                                        </p:tgtEl>
                                        <p:attrNameLst>
                                          <p:attrName>style.visibility</p:attrName>
                                        </p:attrNameLst>
                                      </p:cBhvr>
                                      <p:to>
                                        <p:strVal val="visible"/>
                                      </p:to>
                                    </p:set>
                                    <p:anim calcmode="lin" valueType="num">
                                      <p:cBhvr additive="base">
                                        <p:cTn id="7" dur="800"/>
                                        <p:tgtEl>
                                          <p:spTgt spid="114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300"/>
                                  </p:stCondLst>
                                  <p:childTnLst>
                                    <p:set>
                                      <p:cBhvr>
                                        <p:cTn id="9" dur="1" fill="hold">
                                          <p:stCondLst>
                                            <p:cond delay="0"/>
                                          </p:stCondLst>
                                        </p:cTn>
                                        <p:tgtEl>
                                          <p:spTgt spid="1141"/>
                                        </p:tgtEl>
                                        <p:attrNameLst>
                                          <p:attrName>style.visibility</p:attrName>
                                        </p:attrNameLst>
                                      </p:cBhvr>
                                      <p:to>
                                        <p:strVal val="visible"/>
                                      </p:to>
                                    </p:set>
                                    <p:anim calcmode="lin" valueType="num">
                                      <p:cBhvr additive="base">
                                        <p:cTn id="10" dur="800"/>
                                        <p:tgtEl>
                                          <p:spTgt spid="1141"/>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1400"/>
                                  </p:stCondLst>
                                  <p:childTnLst>
                                    <p:set>
                                      <p:cBhvr>
                                        <p:cTn id="12" dur="1" fill="hold">
                                          <p:stCondLst>
                                            <p:cond delay="0"/>
                                          </p:stCondLst>
                                        </p:cTn>
                                        <p:tgtEl>
                                          <p:spTgt spid="1146"/>
                                        </p:tgtEl>
                                        <p:attrNameLst>
                                          <p:attrName>style.visibility</p:attrName>
                                        </p:attrNameLst>
                                      </p:cBhvr>
                                      <p:to>
                                        <p:strVal val="visible"/>
                                      </p:to>
                                    </p:set>
                                    <p:anim calcmode="lin" valueType="num">
                                      <p:cBhvr additive="base">
                                        <p:cTn id="13" dur="800"/>
                                        <p:tgtEl>
                                          <p:spTgt spid="1146"/>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1300"/>
                                  </p:stCondLst>
                                  <p:childTnLst>
                                    <p:set>
                                      <p:cBhvr>
                                        <p:cTn id="15" dur="1" fill="hold">
                                          <p:stCondLst>
                                            <p:cond delay="0"/>
                                          </p:stCondLst>
                                        </p:cTn>
                                        <p:tgtEl>
                                          <p:spTgt spid="1147"/>
                                        </p:tgtEl>
                                        <p:attrNameLst>
                                          <p:attrName>style.visibility</p:attrName>
                                        </p:attrNameLst>
                                      </p:cBhvr>
                                      <p:to>
                                        <p:strVal val="visible"/>
                                      </p:to>
                                    </p:set>
                                    <p:anim calcmode="lin" valueType="num">
                                      <p:cBhvr additive="base">
                                        <p:cTn id="16" dur="800"/>
                                        <p:tgtEl>
                                          <p:spTgt spid="114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2400"/>
                                  </p:stCondLst>
                                  <p:childTnLst>
                                    <p:set>
                                      <p:cBhvr>
                                        <p:cTn id="18" dur="1" fill="hold">
                                          <p:stCondLst>
                                            <p:cond delay="0"/>
                                          </p:stCondLst>
                                        </p:cTn>
                                        <p:tgtEl>
                                          <p:spTgt spid="1142"/>
                                        </p:tgtEl>
                                        <p:attrNameLst>
                                          <p:attrName>style.visibility</p:attrName>
                                        </p:attrNameLst>
                                      </p:cBhvr>
                                      <p:to>
                                        <p:strVal val="visible"/>
                                      </p:to>
                                    </p:set>
                                    <p:anim calcmode="lin" valueType="num">
                                      <p:cBhvr additive="base">
                                        <p:cTn id="19" dur="800"/>
                                        <p:tgtEl>
                                          <p:spTgt spid="1142"/>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300"/>
                                  </p:stCondLst>
                                  <p:childTnLst>
                                    <p:set>
                                      <p:cBhvr>
                                        <p:cTn id="21" dur="1" fill="hold">
                                          <p:stCondLst>
                                            <p:cond delay="0"/>
                                          </p:stCondLst>
                                        </p:cTn>
                                        <p:tgtEl>
                                          <p:spTgt spid="1143"/>
                                        </p:tgtEl>
                                        <p:attrNameLst>
                                          <p:attrName>style.visibility</p:attrName>
                                        </p:attrNameLst>
                                      </p:cBhvr>
                                      <p:to>
                                        <p:strVal val="visible"/>
                                      </p:to>
                                    </p:set>
                                    <p:anim calcmode="lin" valueType="num">
                                      <p:cBhvr additive="base">
                                        <p:cTn id="22" dur="800"/>
                                        <p:tgtEl>
                                          <p:spTgt spid="1143"/>
                                        </p:tgtEl>
                                        <p:attrNameLst>
                                          <p:attrName>ppt_x</p:attrName>
                                        </p:attrNameLst>
                                      </p:cBhvr>
                                      <p:tavLst>
                                        <p:tav tm="0">
                                          <p:val>
                                            <p:strVal val="#ppt_x+1"/>
                                          </p:val>
                                        </p:tav>
                                        <p:tav tm="100000">
                                          <p:val>
                                            <p:strVal val="#ppt_x"/>
                                          </p:val>
                                        </p:tav>
                                      </p:tavLst>
                                    </p:anim>
                                  </p:childTnLst>
                                </p:cTn>
                              </p:par>
                              <p:par>
                                <p:cTn id="23" presetID="2" presetClass="entr" presetSubtype="2" fill="hold" nodeType="withEffect">
                                  <p:stCondLst>
                                    <p:cond delay="3400"/>
                                  </p:stCondLst>
                                  <p:childTnLst>
                                    <p:set>
                                      <p:cBhvr>
                                        <p:cTn id="24" dur="1" fill="hold">
                                          <p:stCondLst>
                                            <p:cond delay="0"/>
                                          </p:stCondLst>
                                        </p:cTn>
                                        <p:tgtEl>
                                          <p:spTgt spid="1144"/>
                                        </p:tgtEl>
                                        <p:attrNameLst>
                                          <p:attrName>style.visibility</p:attrName>
                                        </p:attrNameLst>
                                      </p:cBhvr>
                                      <p:to>
                                        <p:strVal val="visible"/>
                                      </p:to>
                                    </p:set>
                                    <p:anim calcmode="lin" valueType="num">
                                      <p:cBhvr additive="base">
                                        <p:cTn id="25" dur="800"/>
                                        <p:tgtEl>
                                          <p:spTgt spid="1144"/>
                                        </p:tgtEl>
                                        <p:attrNameLst>
                                          <p:attrName>ppt_x</p:attrName>
                                        </p:attrNameLst>
                                      </p:cBhvr>
                                      <p:tavLst>
                                        <p:tav tm="0">
                                          <p:val>
                                            <p:strVal val="#ppt_x+1"/>
                                          </p:val>
                                        </p:tav>
                                        <p:tav tm="100000">
                                          <p:val>
                                            <p:strVal val="#ppt_x"/>
                                          </p:val>
                                        </p:tav>
                                      </p:tavLst>
                                    </p:anim>
                                  </p:childTnLst>
                                </p:cTn>
                              </p:par>
                              <p:par>
                                <p:cTn id="26" presetID="2" presetClass="entr" presetSubtype="2" fill="hold" nodeType="withEffect">
                                  <p:stCondLst>
                                    <p:cond delay="3300"/>
                                  </p:stCondLst>
                                  <p:childTnLst>
                                    <p:set>
                                      <p:cBhvr>
                                        <p:cTn id="27" dur="1" fill="hold">
                                          <p:stCondLst>
                                            <p:cond delay="0"/>
                                          </p:stCondLst>
                                        </p:cTn>
                                        <p:tgtEl>
                                          <p:spTgt spid="1145"/>
                                        </p:tgtEl>
                                        <p:attrNameLst>
                                          <p:attrName>style.visibility</p:attrName>
                                        </p:attrNameLst>
                                      </p:cBhvr>
                                      <p:to>
                                        <p:strVal val="visible"/>
                                      </p:to>
                                    </p:set>
                                    <p:anim calcmode="lin" valueType="num">
                                      <p:cBhvr additive="base">
                                        <p:cTn id="28" dur="800"/>
                                        <p:tgtEl>
                                          <p:spTgt spid="114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65"/>
          <p:cNvSpPr txBox="1"/>
          <p:nvPr/>
        </p:nvSpPr>
        <p:spPr>
          <a:xfrm>
            <a:off x="247225" y="3998888"/>
            <a:ext cx="8536623" cy="561662"/>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3200" b="1" dirty="0">
                <a:solidFill>
                  <a:srgbClr val="0070C0"/>
                </a:solidFill>
                <a:latin typeface="Calibri"/>
                <a:ea typeface="Calibri"/>
                <a:cs typeface="Calibri"/>
                <a:sym typeface="Calibri"/>
              </a:rPr>
              <a:t>Projects of the Daffodil Computers Ltd.</a:t>
            </a:r>
            <a:endParaRPr sz="4400" b="1" dirty="0">
              <a:solidFill>
                <a:srgbClr val="0070C0"/>
              </a:solidFill>
            </a:endParaRPr>
          </a:p>
        </p:txBody>
      </p:sp>
      <p:sp>
        <p:nvSpPr>
          <p:cNvPr id="1162" name="Google Shape;1162;p65"/>
          <p:cNvSpPr/>
          <p:nvPr/>
        </p:nvSpPr>
        <p:spPr>
          <a:xfrm>
            <a:off x="1814513" y="0"/>
            <a:ext cx="1814513" cy="1814513"/>
          </a:xfrm>
          <a:prstGeom prst="rect">
            <a:avLst/>
          </a:prstGeom>
          <a:solidFill>
            <a:srgbClr val="292F7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27121"/>
              </a:solidFill>
              <a:latin typeface="Calibri"/>
              <a:ea typeface="Calibri"/>
              <a:cs typeface="Calibri"/>
              <a:sym typeface="Calibri"/>
            </a:endParaRPr>
          </a:p>
        </p:txBody>
      </p:sp>
      <p:sp>
        <p:nvSpPr>
          <p:cNvPr id="1163" name="Google Shape;1163;p65"/>
          <p:cNvSpPr/>
          <p:nvPr/>
        </p:nvSpPr>
        <p:spPr>
          <a:xfrm>
            <a:off x="0" y="1814513"/>
            <a:ext cx="1814513" cy="1814513"/>
          </a:xfrm>
          <a:prstGeom prst="rect">
            <a:avLst/>
          </a:prstGeom>
          <a:solidFill>
            <a:srgbClr val="E7313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64" name="Google Shape;1164;p65"/>
          <p:cNvSpPr/>
          <p:nvPr/>
        </p:nvSpPr>
        <p:spPr>
          <a:xfrm>
            <a:off x="5443538" y="0"/>
            <a:ext cx="1814513" cy="1814513"/>
          </a:xfrm>
          <a:prstGeom prst="rect">
            <a:avLst/>
          </a:prstGeom>
          <a:solidFill>
            <a:srgbClr val="00A05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65" name="Google Shape;1165;p65"/>
          <p:cNvSpPr/>
          <p:nvPr/>
        </p:nvSpPr>
        <p:spPr>
          <a:xfrm>
            <a:off x="3629025" y="1814513"/>
            <a:ext cx="1814513" cy="1814513"/>
          </a:xfrm>
          <a:prstGeom prst="rect">
            <a:avLst/>
          </a:prstGeom>
          <a:solidFill>
            <a:srgbClr val="E9803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66" name="Google Shape;1166;p65"/>
          <p:cNvSpPr/>
          <p:nvPr/>
        </p:nvSpPr>
        <p:spPr>
          <a:xfrm>
            <a:off x="7258050" y="1814513"/>
            <a:ext cx="1885950" cy="1814513"/>
          </a:xfrm>
          <a:prstGeom prst="rect">
            <a:avLst/>
          </a:prstGeom>
          <a:solidFill>
            <a:srgbClr val="5367B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67" name="Google Shape;1167;p65"/>
          <p:cNvSpPr txBox="1"/>
          <p:nvPr/>
        </p:nvSpPr>
        <p:spPr>
          <a:xfrm>
            <a:off x="63188" y="2269642"/>
            <a:ext cx="1688136"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dirty="0">
                <a:solidFill>
                  <a:schemeClr val="lt1"/>
                </a:solidFill>
                <a:latin typeface="Calibri"/>
                <a:ea typeface="Calibri"/>
                <a:cs typeface="Calibri"/>
                <a:sym typeface="Calibri"/>
              </a:rPr>
              <a:t>Dolphin Computers</a:t>
            </a:r>
            <a:endParaRPr sz="1100" dirty="0"/>
          </a:p>
        </p:txBody>
      </p:sp>
      <p:sp>
        <p:nvSpPr>
          <p:cNvPr id="1168" name="Google Shape;1168;p65"/>
          <p:cNvSpPr txBox="1"/>
          <p:nvPr/>
        </p:nvSpPr>
        <p:spPr>
          <a:xfrm>
            <a:off x="247225" y="2523557"/>
            <a:ext cx="1320063" cy="1038716"/>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dirty="0">
                <a:solidFill>
                  <a:schemeClr val="lt1"/>
                </a:solidFill>
                <a:latin typeface="Calibri"/>
                <a:ea typeface="Calibri"/>
                <a:cs typeface="Calibri"/>
                <a:sym typeface="Calibri"/>
              </a:rPr>
              <a:t>A largest outlet in the Bangladesh for Laptop, PC, Server, Printer, Scanner, Computers Accesorries etc. It is located at IDB Bhabon, Agargaon, Dhaka. </a:t>
            </a:r>
            <a:endParaRPr sz="1100" dirty="0"/>
          </a:p>
        </p:txBody>
      </p:sp>
      <p:sp>
        <p:nvSpPr>
          <p:cNvPr id="1169" name="Google Shape;1169;p65"/>
          <p:cNvSpPr txBox="1"/>
          <p:nvPr/>
        </p:nvSpPr>
        <p:spPr>
          <a:xfrm>
            <a:off x="1877701" y="329035"/>
            <a:ext cx="1688136"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dirty="0">
                <a:solidFill>
                  <a:schemeClr val="lt1"/>
                </a:solidFill>
                <a:latin typeface="Calibri"/>
                <a:ea typeface="Calibri"/>
                <a:cs typeface="Calibri"/>
                <a:sym typeface="Calibri"/>
              </a:rPr>
              <a:t>DIPTI</a:t>
            </a:r>
            <a:endParaRPr sz="1400" b="1" dirty="0">
              <a:solidFill>
                <a:schemeClr val="lt1"/>
              </a:solidFill>
              <a:latin typeface="Calibri"/>
              <a:ea typeface="Calibri"/>
              <a:cs typeface="Calibri"/>
              <a:sym typeface="Calibri"/>
            </a:endParaRPr>
          </a:p>
        </p:txBody>
      </p:sp>
      <p:sp>
        <p:nvSpPr>
          <p:cNvPr id="1170" name="Google Shape;1170;p65"/>
          <p:cNvSpPr txBox="1"/>
          <p:nvPr/>
        </p:nvSpPr>
        <p:spPr>
          <a:xfrm>
            <a:off x="2061737" y="582950"/>
            <a:ext cx="1320063" cy="76171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dirty="0">
                <a:solidFill>
                  <a:schemeClr val="lt1"/>
                </a:solidFill>
                <a:latin typeface="Calibri"/>
                <a:ea typeface="Calibri"/>
                <a:cs typeface="Calibri"/>
                <a:sym typeface="Calibri"/>
              </a:rPr>
              <a:t>For the diploma and polytechnic study as well the different short and long trainig courses for the career development.</a:t>
            </a:r>
            <a:endParaRPr sz="1100" dirty="0"/>
          </a:p>
        </p:txBody>
      </p:sp>
      <p:sp>
        <p:nvSpPr>
          <p:cNvPr id="1171" name="Google Shape;1171;p65"/>
          <p:cNvSpPr txBox="1"/>
          <p:nvPr/>
        </p:nvSpPr>
        <p:spPr>
          <a:xfrm>
            <a:off x="3690257" y="2269642"/>
            <a:ext cx="1688136"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dirty="0">
                <a:solidFill>
                  <a:schemeClr val="lt1"/>
                </a:solidFill>
                <a:latin typeface="Calibri"/>
                <a:ea typeface="Calibri"/>
                <a:cs typeface="Calibri"/>
                <a:sym typeface="Calibri"/>
              </a:rPr>
              <a:t>Daffodil Int. School</a:t>
            </a:r>
            <a:endParaRPr sz="1100" dirty="0"/>
          </a:p>
        </p:txBody>
      </p:sp>
      <p:sp>
        <p:nvSpPr>
          <p:cNvPr id="1172" name="Google Shape;1172;p65"/>
          <p:cNvSpPr txBox="1"/>
          <p:nvPr/>
        </p:nvSpPr>
        <p:spPr>
          <a:xfrm>
            <a:off x="3874294" y="2523557"/>
            <a:ext cx="1320063" cy="48471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dirty="0">
                <a:solidFill>
                  <a:schemeClr val="lt1"/>
                </a:solidFill>
                <a:latin typeface="Calibri"/>
                <a:ea typeface="Calibri"/>
                <a:cs typeface="Calibri"/>
                <a:sym typeface="Calibri"/>
              </a:rPr>
              <a:t>Play group to class X. </a:t>
            </a:r>
          </a:p>
          <a:p>
            <a:pPr marL="0" marR="0" lvl="0" indent="0" algn="ctr" rtl="0">
              <a:spcBef>
                <a:spcPts val="0"/>
              </a:spcBef>
              <a:spcAft>
                <a:spcPts val="0"/>
              </a:spcAft>
              <a:buNone/>
            </a:pPr>
            <a:r>
              <a:rPr lang="en" sz="900" dirty="0">
                <a:solidFill>
                  <a:schemeClr val="lt1"/>
                </a:solidFill>
                <a:latin typeface="Calibri"/>
                <a:cs typeface="Calibri"/>
                <a:sym typeface="Calibri"/>
              </a:rPr>
              <a:t>English medium as well as English version. </a:t>
            </a:r>
            <a:endParaRPr sz="1100" dirty="0"/>
          </a:p>
        </p:txBody>
      </p:sp>
      <p:sp>
        <p:nvSpPr>
          <p:cNvPr id="1173" name="Google Shape;1173;p65"/>
          <p:cNvSpPr txBox="1"/>
          <p:nvPr/>
        </p:nvSpPr>
        <p:spPr>
          <a:xfrm>
            <a:off x="7384427" y="2269642"/>
            <a:ext cx="1688136"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dirty="0">
                <a:solidFill>
                  <a:schemeClr val="lt1"/>
                </a:solidFill>
                <a:latin typeface="Calibri"/>
                <a:ea typeface="Calibri"/>
                <a:cs typeface="Calibri"/>
                <a:sym typeface="Calibri"/>
              </a:rPr>
              <a:t>Daffodil Multimedia</a:t>
            </a:r>
            <a:endParaRPr sz="1100" dirty="0"/>
          </a:p>
        </p:txBody>
      </p:sp>
      <p:sp>
        <p:nvSpPr>
          <p:cNvPr id="1174" name="Google Shape;1174;p65"/>
          <p:cNvSpPr txBox="1"/>
          <p:nvPr/>
        </p:nvSpPr>
        <p:spPr>
          <a:xfrm>
            <a:off x="7568463" y="2523557"/>
            <a:ext cx="1320063" cy="48471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dirty="0">
                <a:solidFill>
                  <a:schemeClr val="lt1"/>
                </a:solidFill>
                <a:latin typeface="Calibri"/>
                <a:ea typeface="Calibri"/>
                <a:cs typeface="Calibri"/>
                <a:sym typeface="Calibri"/>
              </a:rPr>
              <a:t>3D Animation, Design, Motion Graphics etc. service provider</a:t>
            </a:r>
            <a:endParaRPr sz="1100" dirty="0"/>
          </a:p>
        </p:txBody>
      </p:sp>
      <p:sp>
        <p:nvSpPr>
          <p:cNvPr id="1175" name="Google Shape;1175;p65"/>
          <p:cNvSpPr txBox="1"/>
          <p:nvPr/>
        </p:nvSpPr>
        <p:spPr>
          <a:xfrm>
            <a:off x="5506726" y="329035"/>
            <a:ext cx="1688136"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dirty="0">
                <a:solidFill>
                  <a:schemeClr val="lt1"/>
                </a:solidFill>
                <a:latin typeface="Calibri"/>
                <a:ea typeface="Calibri"/>
                <a:cs typeface="Calibri"/>
                <a:sym typeface="Calibri"/>
              </a:rPr>
              <a:t>Daffodil Web</a:t>
            </a:r>
            <a:endParaRPr sz="1100" dirty="0"/>
          </a:p>
        </p:txBody>
      </p:sp>
      <p:sp>
        <p:nvSpPr>
          <p:cNvPr id="1176" name="Google Shape;1176;p65"/>
          <p:cNvSpPr txBox="1"/>
          <p:nvPr/>
        </p:nvSpPr>
        <p:spPr>
          <a:xfrm>
            <a:off x="5690762" y="582950"/>
            <a:ext cx="1320063" cy="48471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dirty="0">
                <a:solidFill>
                  <a:schemeClr val="lt1"/>
                </a:solidFill>
                <a:latin typeface="Calibri"/>
                <a:ea typeface="Calibri"/>
                <a:cs typeface="Calibri"/>
                <a:sym typeface="Calibri"/>
              </a:rPr>
              <a:t>Cloud server, domain, hosting, website design and development.</a:t>
            </a:r>
            <a:endParaRPr sz="1100" dirty="0"/>
          </a:p>
        </p:txBody>
      </p:sp>
      <p:pic>
        <p:nvPicPr>
          <p:cNvPr id="1177" name="Google Shape;1177;p65"/>
          <p:cNvPicPr preferRelativeResize="0">
            <a:picLocks noGrp="1"/>
          </p:cNvPicPr>
          <p:nvPr>
            <p:ph type="pic" idx="2"/>
          </p:nvPr>
        </p:nvPicPr>
        <p:blipFill rotWithShape="1">
          <a:blip r:embed="rId3">
            <a:alphaModFix/>
          </a:blip>
          <a:srcRect/>
          <a:stretch/>
        </p:blipFill>
        <p:spPr>
          <a:xfrm>
            <a:off x="0" y="-28280"/>
            <a:ext cx="1814512" cy="1814512"/>
          </a:xfrm>
          <a:prstGeom prst="rect">
            <a:avLst/>
          </a:prstGeom>
          <a:noFill/>
          <a:ln>
            <a:noFill/>
          </a:ln>
        </p:spPr>
      </p:pic>
      <p:pic>
        <p:nvPicPr>
          <p:cNvPr id="1178" name="Google Shape;1178;p65"/>
          <p:cNvPicPr preferRelativeResize="0">
            <a:picLocks noGrp="1"/>
          </p:cNvPicPr>
          <p:nvPr>
            <p:ph type="pic" idx="5"/>
          </p:nvPr>
        </p:nvPicPr>
        <p:blipFill rotWithShape="1">
          <a:blip r:embed="rId4">
            <a:alphaModFix/>
          </a:blip>
          <a:srcRect/>
          <a:stretch/>
        </p:blipFill>
        <p:spPr>
          <a:xfrm>
            <a:off x="1814513" y="1814513"/>
            <a:ext cx="1814512" cy="1814512"/>
          </a:xfrm>
          <a:prstGeom prst="rect">
            <a:avLst/>
          </a:prstGeom>
          <a:noFill/>
          <a:ln>
            <a:noFill/>
          </a:ln>
        </p:spPr>
      </p:pic>
      <p:pic>
        <p:nvPicPr>
          <p:cNvPr id="1179" name="Google Shape;1179;p65"/>
          <p:cNvPicPr preferRelativeResize="0">
            <a:picLocks noGrp="1"/>
          </p:cNvPicPr>
          <p:nvPr>
            <p:ph type="pic" idx="3"/>
          </p:nvPr>
        </p:nvPicPr>
        <p:blipFill rotWithShape="1">
          <a:blip r:embed="rId5">
            <a:alphaModFix/>
          </a:blip>
          <a:srcRect/>
          <a:stretch/>
        </p:blipFill>
        <p:spPr>
          <a:xfrm>
            <a:off x="3629025" y="0"/>
            <a:ext cx="1814512" cy="1814512"/>
          </a:xfrm>
          <a:prstGeom prst="rect">
            <a:avLst/>
          </a:prstGeom>
          <a:noFill/>
          <a:ln>
            <a:noFill/>
          </a:ln>
        </p:spPr>
      </p:pic>
      <p:pic>
        <p:nvPicPr>
          <p:cNvPr id="1180" name="Google Shape;1180;p65"/>
          <p:cNvPicPr preferRelativeResize="0">
            <a:picLocks noGrp="1"/>
          </p:cNvPicPr>
          <p:nvPr>
            <p:ph type="pic" idx="6"/>
          </p:nvPr>
        </p:nvPicPr>
        <p:blipFill rotWithShape="1">
          <a:blip r:embed="rId6">
            <a:alphaModFix/>
          </a:blip>
          <a:srcRect/>
          <a:stretch/>
        </p:blipFill>
        <p:spPr>
          <a:xfrm>
            <a:off x="5443538" y="1814513"/>
            <a:ext cx="1814512" cy="1814512"/>
          </a:xfrm>
          <a:prstGeom prst="rect">
            <a:avLst/>
          </a:prstGeom>
          <a:noFill/>
          <a:ln>
            <a:noFill/>
          </a:ln>
        </p:spPr>
      </p:pic>
      <p:pic>
        <p:nvPicPr>
          <p:cNvPr id="1181" name="Google Shape;1181;p65"/>
          <p:cNvPicPr preferRelativeResize="0">
            <a:picLocks noGrp="1"/>
          </p:cNvPicPr>
          <p:nvPr>
            <p:ph type="pic" idx="4"/>
          </p:nvPr>
        </p:nvPicPr>
        <p:blipFill rotWithShape="1">
          <a:blip r:embed="rId7">
            <a:alphaModFix/>
          </a:blip>
          <a:srcRect t="1893" b="1893"/>
          <a:stretch/>
        </p:blipFill>
        <p:spPr>
          <a:xfrm>
            <a:off x="7258050" y="0"/>
            <a:ext cx="1885950" cy="1814512"/>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2"/>
                                        </p:tgtEl>
                                        <p:attrNameLst>
                                          <p:attrName>style.visibility</p:attrName>
                                        </p:attrNameLst>
                                      </p:cBhvr>
                                      <p:to>
                                        <p:strVal val="visible"/>
                                      </p:to>
                                    </p:set>
                                    <p:animEffect transition="in" filter="fade">
                                      <p:cBhvr>
                                        <p:cTn id="7" dur="500"/>
                                        <p:tgtEl>
                                          <p:spTgt spid="1162"/>
                                        </p:tgtEl>
                                      </p:cBhvr>
                                    </p:animEffect>
                                  </p:childTnLst>
                                </p:cTn>
                              </p:par>
                              <p:par>
                                <p:cTn id="8" presetID="10" presetClass="entr" presetSubtype="0" fill="hold" nodeType="withEffect">
                                  <p:stCondLst>
                                    <p:cond delay="0"/>
                                  </p:stCondLst>
                                  <p:childTnLst>
                                    <p:set>
                                      <p:cBhvr>
                                        <p:cTn id="9" dur="1" fill="hold">
                                          <p:stCondLst>
                                            <p:cond delay="0"/>
                                          </p:stCondLst>
                                        </p:cTn>
                                        <p:tgtEl>
                                          <p:spTgt spid="1164"/>
                                        </p:tgtEl>
                                        <p:attrNameLst>
                                          <p:attrName>style.visibility</p:attrName>
                                        </p:attrNameLst>
                                      </p:cBhvr>
                                      <p:to>
                                        <p:strVal val="visible"/>
                                      </p:to>
                                    </p:set>
                                    <p:animEffect transition="in" filter="fade">
                                      <p:cBhvr>
                                        <p:cTn id="10" dur="500"/>
                                        <p:tgtEl>
                                          <p:spTgt spid="116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63"/>
                                        </p:tgtEl>
                                        <p:attrNameLst>
                                          <p:attrName>style.visibility</p:attrName>
                                        </p:attrNameLst>
                                      </p:cBhvr>
                                      <p:to>
                                        <p:strVal val="visible"/>
                                      </p:to>
                                    </p:set>
                                    <p:animEffect transition="in" filter="fade">
                                      <p:cBhvr>
                                        <p:cTn id="14" dur="500"/>
                                        <p:tgtEl>
                                          <p:spTgt spid="1163"/>
                                        </p:tgtEl>
                                      </p:cBhvr>
                                    </p:animEffect>
                                  </p:childTnLst>
                                </p:cTn>
                              </p:par>
                              <p:par>
                                <p:cTn id="15" presetID="10" presetClass="entr" presetSubtype="0" fill="hold" nodeType="withEffect">
                                  <p:stCondLst>
                                    <p:cond delay="0"/>
                                  </p:stCondLst>
                                  <p:childTnLst>
                                    <p:set>
                                      <p:cBhvr>
                                        <p:cTn id="16" dur="1" fill="hold">
                                          <p:stCondLst>
                                            <p:cond delay="0"/>
                                          </p:stCondLst>
                                        </p:cTn>
                                        <p:tgtEl>
                                          <p:spTgt spid="1165"/>
                                        </p:tgtEl>
                                        <p:attrNameLst>
                                          <p:attrName>style.visibility</p:attrName>
                                        </p:attrNameLst>
                                      </p:cBhvr>
                                      <p:to>
                                        <p:strVal val="visible"/>
                                      </p:to>
                                    </p:set>
                                    <p:animEffect transition="in" filter="fade">
                                      <p:cBhvr>
                                        <p:cTn id="17" dur="500"/>
                                        <p:tgtEl>
                                          <p:spTgt spid="1165"/>
                                        </p:tgtEl>
                                      </p:cBhvr>
                                    </p:animEffect>
                                  </p:childTnLst>
                                </p:cTn>
                              </p:par>
                              <p:par>
                                <p:cTn id="18" presetID="10" presetClass="entr" presetSubtype="0" fill="hold" nodeType="withEffect">
                                  <p:stCondLst>
                                    <p:cond delay="0"/>
                                  </p:stCondLst>
                                  <p:childTnLst>
                                    <p:set>
                                      <p:cBhvr>
                                        <p:cTn id="19" dur="1" fill="hold">
                                          <p:stCondLst>
                                            <p:cond delay="0"/>
                                          </p:stCondLst>
                                        </p:cTn>
                                        <p:tgtEl>
                                          <p:spTgt spid="1166"/>
                                        </p:tgtEl>
                                        <p:attrNameLst>
                                          <p:attrName>style.visibility</p:attrName>
                                        </p:attrNameLst>
                                      </p:cBhvr>
                                      <p:to>
                                        <p:strVal val="visible"/>
                                      </p:to>
                                    </p:set>
                                    <p:animEffect transition="in" filter="fade">
                                      <p:cBhvr>
                                        <p:cTn id="20" dur="500"/>
                                        <p:tgtEl>
                                          <p:spTgt spid="116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169"/>
                                        </p:tgtEl>
                                        <p:attrNameLst>
                                          <p:attrName>style.visibility</p:attrName>
                                        </p:attrNameLst>
                                      </p:cBhvr>
                                      <p:to>
                                        <p:strVal val="visible"/>
                                      </p:to>
                                    </p:set>
                                    <p:animEffect transition="in" filter="fade">
                                      <p:cBhvr>
                                        <p:cTn id="24" dur="500"/>
                                        <p:tgtEl>
                                          <p:spTgt spid="1169"/>
                                        </p:tgtEl>
                                      </p:cBhvr>
                                    </p:animEffect>
                                  </p:childTnLst>
                                </p:cTn>
                              </p:par>
                              <p:par>
                                <p:cTn id="25" presetID="10" presetClass="entr" presetSubtype="0" fill="hold" nodeType="withEffect">
                                  <p:stCondLst>
                                    <p:cond delay="0"/>
                                  </p:stCondLst>
                                  <p:childTnLst>
                                    <p:set>
                                      <p:cBhvr>
                                        <p:cTn id="26" dur="1" fill="hold">
                                          <p:stCondLst>
                                            <p:cond delay="0"/>
                                          </p:stCondLst>
                                        </p:cTn>
                                        <p:tgtEl>
                                          <p:spTgt spid="1170"/>
                                        </p:tgtEl>
                                        <p:attrNameLst>
                                          <p:attrName>style.visibility</p:attrName>
                                        </p:attrNameLst>
                                      </p:cBhvr>
                                      <p:to>
                                        <p:strVal val="visible"/>
                                      </p:to>
                                    </p:set>
                                    <p:animEffect transition="in" filter="fade">
                                      <p:cBhvr>
                                        <p:cTn id="27" dur="500"/>
                                        <p:tgtEl>
                                          <p:spTgt spid="1170"/>
                                        </p:tgtEl>
                                      </p:cBhvr>
                                    </p:animEffect>
                                  </p:childTnLst>
                                </p:cTn>
                              </p:par>
                              <p:par>
                                <p:cTn id="28" presetID="10" presetClass="entr" presetSubtype="0" fill="hold" nodeType="withEffect">
                                  <p:stCondLst>
                                    <p:cond delay="0"/>
                                  </p:stCondLst>
                                  <p:childTnLst>
                                    <p:set>
                                      <p:cBhvr>
                                        <p:cTn id="29" dur="1" fill="hold">
                                          <p:stCondLst>
                                            <p:cond delay="0"/>
                                          </p:stCondLst>
                                        </p:cTn>
                                        <p:tgtEl>
                                          <p:spTgt spid="1175"/>
                                        </p:tgtEl>
                                        <p:attrNameLst>
                                          <p:attrName>style.visibility</p:attrName>
                                        </p:attrNameLst>
                                      </p:cBhvr>
                                      <p:to>
                                        <p:strVal val="visible"/>
                                      </p:to>
                                    </p:set>
                                    <p:animEffect transition="in" filter="fade">
                                      <p:cBhvr>
                                        <p:cTn id="30" dur="500"/>
                                        <p:tgtEl>
                                          <p:spTgt spid="1175"/>
                                        </p:tgtEl>
                                      </p:cBhvr>
                                    </p:animEffect>
                                  </p:childTnLst>
                                </p:cTn>
                              </p:par>
                              <p:par>
                                <p:cTn id="31" presetID="10" presetClass="entr" presetSubtype="0" fill="hold" nodeType="withEffect">
                                  <p:stCondLst>
                                    <p:cond delay="0"/>
                                  </p:stCondLst>
                                  <p:childTnLst>
                                    <p:set>
                                      <p:cBhvr>
                                        <p:cTn id="32" dur="1" fill="hold">
                                          <p:stCondLst>
                                            <p:cond delay="0"/>
                                          </p:stCondLst>
                                        </p:cTn>
                                        <p:tgtEl>
                                          <p:spTgt spid="1176"/>
                                        </p:tgtEl>
                                        <p:attrNameLst>
                                          <p:attrName>style.visibility</p:attrName>
                                        </p:attrNameLst>
                                      </p:cBhvr>
                                      <p:to>
                                        <p:strVal val="visible"/>
                                      </p:to>
                                    </p:set>
                                    <p:animEffect transition="in" filter="fade">
                                      <p:cBhvr>
                                        <p:cTn id="33" dur="500"/>
                                        <p:tgtEl>
                                          <p:spTgt spid="1176"/>
                                        </p:tgtEl>
                                      </p:cBhvr>
                                    </p:animEffect>
                                  </p:childTnLst>
                                </p:cTn>
                              </p:par>
                              <p:par>
                                <p:cTn id="34" presetID="10" presetClass="entr" presetSubtype="0" fill="hold" nodeType="withEffect">
                                  <p:stCondLst>
                                    <p:cond delay="0"/>
                                  </p:stCondLst>
                                  <p:childTnLst>
                                    <p:set>
                                      <p:cBhvr>
                                        <p:cTn id="35" dur="1" fill="hold">
                                          <p:stCondLst>
                                            <p:cond delay="0"/>
                                          </p:stCondLst>
                                        </p:cTn>
                                        <p:tgtEl>
                                          <p:spTgt spid="1167"/>
                                        </p:tgtEl>
                                        <p:attrNameLst>
                                          <p:attrName>style.visibility</p:attrName>
                                        </p:attrNameLst>
                                      </p:cBhvr>
                                      <p:to>
                                        <p:strVal val="visible"/>
                                      </p:to>
                                    </p:set>
                                    <p:animEffect transition="in" filter="fade">
                                      <p:cBhvr>
                                        <p:cTn id="36" dur="500"/>
                                        <p:tgtEl>
                                          <p:spTgt spid="1167"/>
                                        </p:tgtEl>
                                      </p:cBhvr>
                                    </p:animEffect>
                                  </p:childTnLst>
                                </p:cTn>
                              </p:par>
                              <p:par>
                                <p:cTn id="37" presetID="10" presetClass="entr" presetSubtype="0" fill="hold" nodeType="withEffect">
                                  <p:stCondLst>
                                    <p:cond delay="0"/>
                                  </p:stCondLst>
                                  <p:childTnLst>
                                    <p:set>
                                      <p:cBhvr>
                                        <p:cTn id="38" dur="1" fill="hold">
                                          <p:stCondLst>
                                            <p:cond delay="0"/>
                                          </p:stCondLst>
                                        </p:cTn>
                                        <p:tgtEl>
                                          <p:spTgt spid="1168"/>
                                        </p:tgtEl>
                                        <p:attrNameLst>
                                          <p:attrName>style.visibility</p:attrName>
                                        </p:attrNameLst>
                                      </p:cBhvr>
                                      <p:to>
                                        <p:strVal val="visible"/>
                                      </p:to>
                                    </p:set>
                                    <p:animEffect transition="in" filter="fade">
                                      <p:cBhvr>
                                        <p:cTn id="39" dur="500"/>
                                        <p:tgtEl>
                                          <p:spTgt spid="1168"/>
                                        </p:tgtEl>
                                      </p:cBhvr>
                                    </p:animEffect>
                                  </p:childTnLst>
                                </p:cTn>
                              </p:par>
                              <p:par>
                                <p:cTn id="40" presetID="10" presetClass="entr" presetSubtype="0" fill="hold" nodeType="withEffect">
                                  <p:stCondLst>
                                    <p:cond delay="0"/>
                                  </p:stCondLst>
                                  <p:childTnLst>
                                    <p:set>
                                      <p:cBhvr>
                                        <p:cTn id="41" dur="1" fill="hold">
                                          <p:stCondLst>
                                            <p:cond delay="0"/>
                                          </p:stCondLst>
                                        </p:cTn>
                                        <p:tgtEl>
                                          <p:spTgt spid="1171"/>
                                        </p:tgtEl>
                                        <p:attrNameLst>
                                          <p:attrName>style.visibility</p:attrName>
                                        </p:attrNameLst>
                                      </p:cBhvr>
                                      <p:to>
                                        <p:strVal val="visible"/>
                                      </p:to>
                                    </p:set>
                                    <p:animEffect transition="in" filter="fade">
                                      <p:cBhvr>
                                        <p:cTn id="42" dur="500"/>
                                        <p:tgtEl>
                                          <p:spTgt spid="1171"/>
                                        </p:tgtEl>
                                      </p:cBhvr>
                                    </p:animEffect>
                                  </p:childTnLst>
                                </p:cTn>
                              </p:par>
                              <p:par>
                                <p:cTn id="43" presetID="10" presetClass="entr" presetSubtype="0" fill="hold" nodeType="withEffect">
                                  <p:stCondLst>
                                    <p:cond delay="0"/>
                                  </p:stCondLst>
                                  <p:childTnLst>
                                    <p:set>
                                      <p:cBhvr>
                                        <p:cTn id="44" dur="1" fill="hold">
                                          <p:stCondLst>
                                            <p:cond delay="0"/>
                                          </p:stCondLst>
                                        </p:cTn>
                                        <p:tgtEl>
                                          <p:spTgt spid="1172"/>
                                        </p:tgtEl>
                                        <p:attrNameLst>
                                          <p:attrName>style.visibility</p:attrName>
                                        </p:attrNameLst>
                                      </p:cBhvr>
                                      <p:to>
                                        <p:strVal val="visible"/>
                                      </p:to>
                                    </p:set>
                                    <p:animEffect transition="in" filter="fade">
                                      <p:cBhvr>
                                        <p:cTn id="45" dur="500"/>
                                        <p:tgtEl>
                                          <p:spTgt spid="1172"/>
                                        </p:tgtEl>
                                      </p:cBhvr>
                                    </p:animEffect>
                                  </p:childTnLst>
                                </p:cTn>
                              </p:par>
                              <p:par>
                                <p:cTn id="46" presetID="10" presetClass="entr" presetSubtype="0" fill="hold" nodeType="withEffect">
                                  <p:stCondLst>
                                    <p:cond delay="0"/>
                                  </p:stCondLst>
                                  <p:childTnLst>
                                    <p:set>
                                      <p:cBhvr>
                                        <p:cTn id="47" dur="1" fill="hold">
                                          <p:stCondLst>
                                            <p:cond delay="0"/>
                                          </p:stCondLst>
                                        </p:cTn>
                                        <p:tgtEl>
                                          <p:spTgt spid="1173"/>
                                        </p:tgtEl>
                                        <p:attrNameLst>
                                          <p:attrName>style.visibility</p:attrName>
                                        </p:attrNameLst>
                                      </p:cBhvr>
                                      <p:to>
                                        <p:strVal val="visible"/>
                                      </p:to>
                                    </p:set>
                                    <p:animEffect transition="in" filter="fade">
                                      <p:cBhvr>
                                        <p:cTn id="48" dur="500"/>
                                        <p:tgtEl>
                                          <p:spTgt spid="1173"/>
                                        </p:tgtEl>
                                      </p:cBhvr>
                                    </p:animEffect>
                                  </p:childTnLst>
                                </p:cTn>
                              </p:par>
                              <p:par>
                                <p:cTn id="49" presetID="10" presetClass="entr" presetSubtype="0" fill="hold" nodeType="withEffect">
                                  <p:stCondLst>
                                    <p:cond delay="0"/>
                                  </p:stCondLst>
                                  <p:childTnLst>
                                    <p:set>
                                      <p:cBhvr>
                                        <p:cTn id="50" dur="1" fill="hold">
                                          <p:stCondLst>
                                            <p:cond delay="0"/>
                                          </p:stCondLst>
                                        </p:cTn>
                                        <p:tgtEl>
                                          <p:spTgt spid="1174"/>
                                        </p:tgtEl>
                                        <p:attrNameLst>
                                          <p:attrName>style.visibility</p:attrName>
                                        </p:attrNameLst>
                                      </p:cBhvr>
                                      <p:to>
                                        <p:strVal val="visible"/>
                                      </p:to>
                                    </p:set>
                                    <p:animEffect transition="in" filter="fade">
                                      <p:cBhvr>
                                        <p:cTn id="51" dur="500"/>
                                        <p:tgtEl>
                                          <p:spTgt spid="1174"/>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161"/>
                                        </p:tgtEl>
                                        <p:attrNameLst>
                                          <p:attrName>style.visibility</p:attrName>
                                        </p:attrNameLst>
                                      </p:cBhvr>
                                      <p:to>
                                        <p:strVal val="visible"/>
                                      </p:to>
                                    </p:set>
                                    <p:animEffect transition="in" filter="fade">
                                      <p:cBhvr>
                                        <p:cTn id="55" dur="500"/>
                                        <p:tgtEl>
                                          <p:spTgt spid="1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Picture 2">
            <a:extLst>
              <a:ext uri="{FF2B5EF4-FFF2-40B4-BE49-F238E27FC236}">
                <a16:creationId xmlns:a16="http://schemas.microsoft.com/office/drawing/2014/main" id="{A9B42515-90CE-4388-A8CB-9EA80822EEB6}"/>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66"/>
          <p:cNvSpPr/>
          <p:nvPr/>
        </p:nvSpPr>
        <p:spPr>
          <a:xfrm>
            <a:off x="1814513" y="1318260"/>
            <a:ext cx="1814513" cy="1814513"/>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87" name="Google Shape;1187;p66"/>
          <p:cNvSpPr/>
          <p:nvPr/>
        </p:nvSpPr>
        <p:spPr>
          <a:xfrm>
            <a:off x="0" y="3132773"/>
            <a:ext cx="1814513" cy="1814513"/>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88" name="Google Shape;1188;p66"/>
          <p:cNvSpPr/>
          <p:nvPr/>
        </p:nvSpPr>
        <p:spPr>
          <a:xfrm>
            <a:off x="5443538" y="1318260"/>
            <a:ext cx="1814513" cy="1814513"/>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89" name="Google Shape;1189;p66"/>
          <p:cNvSpPr/>
          <p:nvPr/>
        </p:nvSpPr>
        <p:spPr>
          <a:xfrm>
            <a:off x="3629025" y="3132773"/>
            <a:ext cx="1814513" cy="1814513"/>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90" name="Google Shape;1190;p66"/>
          <p:cNvSpPr/>
          <p:nvPr/>
        </p:nvSpPr>
        <p:spPr>
          <a:xfrm>
            <a:off x="7258050" y="3132773"/>
            <a:ext cx="1885950" cy="1814513"/>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91" name="Google Shape;1191;p66"/>
          <p:cNvSpPr txBox="1"/>
          <p:nvPr/>
        </p:nvSpPr>
        <p:spPr>
          <a:xfrm>
            <a:off x="63188" y="3290958"/>
            <a:ext cx="1688136"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chemeClr val="lt1"/>
                </a:solidFill>
                <a:latin typeface="Calibri"/>
                <a:ea typeface="Calibri"/>
                <a:cs typeface="Calibri"/>
                <a:sym typeface="Calibri"/>
              </a:rPr>
              <a:t>1 CARD</a:t>
            </a:r>
            <a:endParaRPr sz="1400" b="1">
              <a:solidFill>
                <a:schemeClr val="lt1"/>
              </a:solidFill>
              <a:latin typeface="Calibri"/>
              <a:ea typeface="Calibri"/>
              <a:cs typeface="Calibri"/>
              <a:sym typeface="Calibri"/>
            </a:endParaRPr>
          </a:p>
        </p:txBody>
      </p:sp>
      <p:sp>
        <p:nvSpPr>
          <p:cNvPr id="1192" name="Google Shape;1192;p66"/>
          <p:cNvSpPr txBox="1"/>
          <p:nvPr/>
        </p:nvSpPr>
        <p:spPr>
          <a:xfrm>
            <a:off x="247225" y="3544874"/>
            <a:ext cx="1320063" cy="1315744"/>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700" dirty="0">
                <a:solidFill>
                  <a:schemeClr val="lt1"/>
                </a:solidFill>
                <a:latin typeface="Arial"/>
                <a:ea typeface="Arial"/>
                <a:cs typeface="Arial"/>
                <a:sym typeface="Arial"/>
              </a:rPr>
              <a:t>Our enterprise 1-Card solution provides unifies permissions, credentials, payments, and security across your entire campus. Core technology streamlines system management, integrates data between systems through our data management engine, and manages financial transactions.</a:t>
            </a:r>
            <a:endParaRPr sz="700" dirty="0">
              <a:solidFill>
                <a:schemeClr val="lt1"/>
              </a:solidFill>
              <a:latin typeface="Arial"/>
              <a:ea typeface="Arial"/>
              <a:cs typeface="Arial"/>
              <a:sym typeface="Arial"/>
            </a:endParaRPr>
          </a:p>
        </p:txBody>
      </p:sp>
      <p:sp>
        <p:nvSpPr>
          <p:cNvPr id="1193" name="Google Shape;1193;p66"/>
          <p:cNvSpPr txBox="1"/>
          <p:nvPr/>
        </p:nvSpPr>
        <p:spPr>
          <a:xfrm>
            <a:off x="1877701" y="1336157"/>
            <a:ext cx="1688136"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chemeClr val="lt1"/>
                </a:solidFill>
                <a:latin typeface="Calibri"/>
                <a:ea typeface="Calibri"/>
                <a:cs typeface="Calibri"/>
                <a:sym typeface="Calibri"/>
              </a:rPr>
              <a:t>DSL</a:t>
            </a:r>
            <a:endParaRPr sz="1400" b="1">
              <a:solidFill>
                <a:schemeClr val="lt1"/>
              </a:solidFill>
              <a:latin typeface="Calibri"/>
              <a:ea typeface="Calibri"/>
              <a:cs typeface="Calibri"/>
              <a:sym typeface="Calibri"/>
            </a:endParaRPr>
          </a:p>
        </p:txBody>
      </p:sp>
      <p:sp>
        <p:nvSpPr>
          <p:cNvPr id="1194" name="Google Shape;1194;p66"/>
          <p:cNvSpPr txBox="1"/>
          <p:nvPr/>
        </p:nvSpPr>
        <p:spPr>
          <a:xfrm>
            <a:off x="2061737" y="1703249"/>
            <a:ext cx="1320063" cy="141961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700">
                <a:solidFill>
                  <a:schemeClr val="lt1"/>
                </a:solidFill>
                <a:latin typeface="Arial"/>
                <a:ea typeface="Arial"/>
                <a:cs typeface="Arial"/>
                <a:sym typeface="Arial"/>
              </a:rPr>
              <a:t>It’s brainchild of Daffodil Family to fulfill the exact demand of application software for existing and potential market and to accomplish the Corporate Sector needs. DSL can be renamed as the “Power to Achieve” an intelligent tool to which helps our customer to know its customer, foresee the future of business and modeling.</a:t>
            </a:r>
            <a:endParaRPr sz="700">
              <a:solidFill>
                <a:schemeClr val="lt1"/>
              </a:solidFill>
              <a:latin typeface="Arial"/>
              <a:ea typeface="Arial"/>
              <a:cs typeface="Arial"/>
              <a:sym typeface="Arial"/>
            </a:endParaRPr>
          </a:p>
        </p:txBody>
      </p:sp>
      <p:sp>
        <p:nvSpPr>
          <p:cNvPr id="1195" name="Google Shape;1195;p66"/>
          <p:cNvSpPr txBox="1"/>
          <p:nvPr/>
        </p:nvSpPr>
        <p:spPr>
          <a:xfrm>
            <a:off x="3690257" y="3587902"/>
            <a:ext cx="1688136"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b="1" dirty="0">
                <a:solidFill>
                  <a:schemeClr val="lt1"/>
                </a:solidFill>
                <a:latin typeface="Calibri"/>
                <a:ea typeface="Calibri"/>
                <a:cs typeface="Calibri"/>
                <a:sym typeface="Calibri"/>
              </a:rPr>
              <a:t>d</a:t>
            </a:r>
            <a:r>
              <a:rPr lang="en" sz="1400" b="1" dirty="0">
                <a:solidFill>
                  <a:schemeClr val="lt1"/>
                </a:solidFill>
                <a:latin typeface="Calibri"/>
                <a:ea typeface="Calibri"/>
                <a:cs typeface="Calibri"/>
                <a:sym typeface="Calibri"/>
              </a:rPr>
              <a:t>olphin.com.bd</a:t>
            </a:r>
            <a:endParaRPr sz="1400" b="1" dirty="0">
              <a:solidFill>
                <a:schemeClr val="lt1"/>
              </a:solidFill>
              <a:latin typeface="Calibri"/>
              <a:ea typeface="Calibri"/>
              <a:cs typeface="Calibri"/>
              <a:sym typeface="Calibri"/>
            </a:endParaRPr>
          </a:p>
        </p:txBody>
      </p:sp>
      <p:sp>
        <p:nvSpPr>
          <p:cNvPr id="1196" name="Google Shape;1196;p66"/>
          <p:cNvSpPr txBox="1"/>
          <p:nvPr/>
        </p:nvSpPr>
        <p:spPr>
          <a:xfrm>
            <a:off x="3874294" y="3841817"/>
            <a:ext cx="1320063" cy="71555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700" dirty="0">
                <a:solidFill>
                  <a:schemeClr val="lt1"/>
                </a:solidFill>
                <a:latin typeface="Arial"/>
                <a:ea typeface="Arial"/>
                <a:cs typeface="Arial"/>
                <a:sym typeface="Arial"/>
              </a:rPr>
              <a:t>dolphin.com.bd a project of Daffodil Computers Ltd. It is also an eCommerce Platform for IT goods. From 1986 till now it remain leading IT company in Bangladesh.</a:t>
            </a:r>
            <a:endParaRPr sz="700" dirty="0">
              <a:solidFill>
                <a:schemeClr val="lt1"/>
              </a:solidFill>
              <a:latin typeface="Arial"/>
              <a:ea typeface="Arial"/>
              <a:cs typeface="Arial"/>
              <a:sym typeface="Arial"/>
            </a:endParaRPr>
          </a:p>
        </p:txBody>
      </p:sp>
      <p:sp>
        <p:nvSpPr>
          <p:cNvPr id="1197" name="Google Shape;1197;p66"/>
          <p:cNvSpPr txBox="1"/>
          <p:nvPr/>
        </p:nvSpPr>
        <p:spPr>
          <a:xfrm>
            <a:off x="7435227" y="3406374"/>
            <a:ext cx="1688136"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a:solidFill>
                  <a:schemeClr val="lt1"/>
                </a:solidFill>
                <a:latin typeface="Calibri"/>
                <a:ea typeface="Calibri"/>
                <a:cs typeface="Calibri"/>
                <a:sym typeface="Calibri"/>
              </a:rPr>
              <a:t>KIOSK</a:t>
            </a:r>
            <a:endParaRPr sz="1400" b="1">
              <a:solidFill>
                <a:schemeClr val="lt1"/>
              </a:solidFill>
              <a:latin typeface="Calibri"/>
              <a:ea typeface="Calibri"/>
              <a:cs typeface="Calibri"/>
              <a:sym typeface="Calibri"/>
            </a:endParaRPr>
          </a:p>
        </p:txBody>
      </p:sp>
      <p:sp>
        <p:nvSpPr>
          <p:cNvPr id="1198" name="Google Shape;1198;p66"/>
          <p:cNvSpPr txBox="1"/>
          <p:nvPr/>
        </p:nvSpPr>
        <p:spPr>
          <a:xfrm>
            <a:off x="7619263" y="3674443"/>
            <a:ext cx="1320063" cy="1107996"/>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700">
                <a:solidFill>
                  <a:schemeClr val="lt1"/>
                </a:solidFill>
                <a:latin typeface="Arial"/>
                <a:ea typeface="Arial"/>
                <a:cs typeface="Arial"/>
                <a:sym typeface="Arial"/>
              </a:rPr>
              <a:t>Kiosk has been founded to bring a new simple and hassle free shopping experience. It make our life easy by proving the customers a meaningful choice in shopping the daily and essential needs for a healthy social life by using online shopping cart. </a:t>
            </a:r>
            <a:endParaRPr sz="700">
              <a:solidFill>
                <a:schemeClr val="lt1"/>
              </a:solidFill>
              <a:latin typeface="Arial"/>
              <a:ea typeface="Arial"/>
              <a:cs typeface="Arial"/>
              <a:sym typeface="Arial"/>
            </a:endParaRPr>
          </a:p>
        </p:txBody>
      </p:sp>
      <p:sp>
        <p:nvSpPr>
          <p:cNvPr id="1199" name="Google Shape;1199;p66"/>
          <p:cNvSpPr txBox="1"/>
          <p:nvPr/>
        </p:nvSpPr>
        <p:spPr>
          <a:xfrm>
            <a:off x="5443537" y="1371563"/>
            <a:ext cx="1814512" cy="28466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dirty="0">
                <a:solidFill>
                  <a:schemeClr val="lt1"/>
                </a:solidFill>
                <a:latin typeface="Calibri"/>
                <a:ea typeface="Calibri"/>
                <a:cs typeface="Calibri"/>
                <a:sym typeface="Calibri"/>
              </a:rPr>
              <a:t>Daffodil Robotics Lab</a:t>
            </a:r>
            <a:endParaRPr sz="1400" b="1" dirty="0">
              <a:solidFill>
                <a:schemeClr val="lt1"/>
              </a:solidFill>
              <a:latin typeface="Calibri"/>
              <a:ea typeface="Calibri"/>
              <a:cs typeface="Calibri"/>
              <a:sym typeface="Calibri"/>
            </a:endParaRPr>
          </a:p>
        </p:txBody>
      </p:sp>
      <p:sp>
        <p:nvSpPr>
          <p:cNvPr id="1200" name="Google Shape;1200;p66"/>
          <p:cNvSpPr txBox="1"/>
          <p:nvPr/>
        </p:nvSpPr>
        <p:spPr>
          <a:xfrm>
            <a:off x="5690762" y="1625478"/>
            <a:ext cx="1320063" cy="1523494"/>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700" dirty="0">
                <a:solidFill>
                  <a:schemeClr val="lt1"/>
                </a:solidFill>
                <a:latin typeface="Arial"/>
                <a:ea typeface="Arial"/>
                <a:cs typeface="Arial"/>
                <a:sym typeface="Arial"/>
              </a:rPr>
              <a:t>Daffodil Robotics Lab helps you to create a great experience in education, event, promotion and innovation. In order to achieve the desired effects at your platform, it is important to work with a professional company. We have been part of a great number of innovation events and we believe that we are the ideal partner for your company.</a:t>
            </a:r>
            <a:endParaRPr sz="700" dirty="0">
              <a:solidFill>
                <a:schemeClr val="lt1"/>
              </a:solidFill>
              <a:latin typeface="Arial"/>
              <a:ea typeface="Arial"/>
              <a:cs typeface="Arial"/>
              <a:sym typeface="Arial"/>
            </a:endParaRPr>
          </a:p>
        </p:txBody>
      </p:sp>
      <p:pic>
        <p:nvPicPr>
          <p:cNvPr id="1201" name="Google Shape;1201;p66"/>
          <p:cNvPicPr preferRelativeResize="0">
            <a:picLocks noGrp="1"/>
          </p:cNvPicPr>
          <p:nvPr>
            <p:ph type="pic" idx="6"/>
          </p:nvPr>
        </p:nvPicPr>
        <p:blipFill rotWithShape="1">
          <a:blip r:embed="rId3">
            <a:alphaModFix/>
          </a:blip>
          <a:srcRect l="21169" r="21168"/>
          <a:stretch/>
        </p:blipFill>
        <p:spPr>
          <a:xfrm>
            <a:off x="5443538" y="3132773"/>
            <a:ext cx="1814513" cy="1814513"/>
          </a:xfrm>
          <a:prstGeom prst="rect">
            <a:avLst/>
          </a:prstGeom>
          <a:noFill/>
          <a:ln>
            <a:noFill/>
          </a:ln>
        </p:spPr>
      </p:pic>
      <p:pic>
        <p:nvPicPr>
          <p:cNvPr id="1203" name="Google Shape;1203;p66"/>
          <p:cNvPicPr preferRelativeResize="0">
            <a:picLocks noGrp="1"/>
          </p:cNvPicPr>
          <p:nvPr>
            <p:ph type="pic" idx="5"/>
          </p:nvPr>
        </p:nvPicPr>
        <p:blipFill rotWithShape="1">
          <a:blip r:embed="rId4">
            <a:alphaModFix/>
          </a:blip>
          <a:srcRect l="21169" r="21168"/>
          <a:stretch/>
        </p:blipFill>
        <p:spPr>
          <a:xfrm>
            <a:off x="1814513" y="3132773"/>
            <a:ext cx="1814513" cy="1814513"/>
          </a:xfrm>
          <a:prstGeom prst="rect">
            <a:avLst/>
          </a:prstGeom>
          <a:noFill/>
          <a:ln>
            <a:noFill/>
          </a:ln>
        </p:spPr>
      </p:pic>
      <p:pic>
        <p:nvPicPr>
          <p:cNvPr id="1204" name="Google Shape;1204;p66"/>
          <p:cNvPicPr preferRelativeResize="0">
            <a:picLocks noGrp="1"/>
          </p:cNvPicPr>
          <p:nvPr>
            <p:ph type="pic" idx="3"/>
          </p:nvPr>
        </p:nvPicPr>
        <p:blipFill rotWithShape="1">
          <a:blip r:embed="rId5">
            <a:alphaModFix/>
          </a:blip>
          <a:srcRect l="21169" r="21168"/>
          <a:stretch/>
        </p:blipFill>
        <p:spPr>
          <a:xfrm>
            <a:off x="3629025" y="1318260"/>
            <a:ext cx="1814513" cy="1814513"/>
          </a:xfrm>
          <a:prstGeom prst="rect">
            <a:avLst/>
          </a:prstGeom>
          <a:noFill/>
          <a:ln>
            <a:noFill/>
          </a:ln>
        </p:spPr>
      </p:pic>
      <p:sp>
        <p:nvSpPr>
          <p:cNvPr id="1205" name="Google Shape;1205;p66"/>
          <p:cNvSpPr txBox="1"/>
          <p:nvPr/>
        </p:nvSpPr>
        <p:spPr>
          <a:xfrm>
            <a:off x="1877701" y="1513304"/>
            <a:ext cx="1688136"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b="1">
                <a:solidFill>
                  <a:schemeClr val="lt1"/>
                </a:solidFill>
                <a:latin typeface="Calibri"/>
                <a:ea typeface="Calibri"/>
                <a:cs typeface="Calibri"/>
                <a:sym typeface="Calibri"/>
              </a:rPr>
              <a:t>Daffodil Software Ltd</a:t>
            </a:r>
            <a:endParaRPr sz="900" b="1">
              <a:solidFill>
                <a:schemeClr val="lt1"/>
              </a:solidFill>
              <a:latin typeface="Calibri"/>
              <a:ea typeface="Calibri"/>
              <a:cs typeface="Calibri"/>
              <a:sym typeface="Calibri"/>
            </a:endParaRPr>
          </a:p>
        </p:txBody>
      </p:sp>
      <p:sp>
        <p:nvSpPr>
          <p:cNvPr id="1206" name="Google Shape;1206;p66"/>
          <p:cNvSpPr txBox="1"/>
          <p:nvPr/>
        </p:nvSpPr>
        <p:spPr>
          <a:xfrm>
            <a:off x="2100763" y="221033"/>
            <a:ext cx="5518499" cy="49896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400"/>
              <a:buFont typeface="Cambria"/>
              <a:buNone/>
            </a:pPr>
            <a:r>
              <a:rPr lang="en-US" sz="2400" b="1" dirty="0">
                <a:solidFill>
                  <a:schemeClr val="dk1"/>
                </a:solidFill>
                <a:latin typeface="Cambria"/>
                <a:ea typeface="Cambria"/>
                <a:cs typeface="Cambria"/>
                <a:sym typeface="Cambria"/>
              </a:rPr>
              <a:t>Projects</a:t>
            </a:r>
            <a:r>
              <a:rPr lang="en" sz="2400" b="1" dirty="0">
                <a:solidFill>
                  <a:schemeClr val="dk1"/>
                </a:solidFill>
                <a:latin typeface="Cambria"/>
                <a:ea typeface="Cambria"/>
                <a:cs typeface="Cambria"/>
                <a:sym typeface="Cambria"/>
              </a:rPr>
              <a:t> of Daffodil Computers Ltd.</a:t>
            </a:r>
            <a:endParaRPr sz="2400" b="1" dirty="0">
              <a:solidFill>
                <a:srgbClr val="7F7F7F"/>
              </a:solidFill>
              <a:latin typeface="Cambria"/>
              <a:ea typeface="Cambria"/>
              <a:cs typeface="Cambria"/>
              <a:sym typeface="Cambria"/>
            </a:endParaRPr>
          </a:p>
        </p:txBody>
      </p:sp>
      <p:cxnSp>
        <p:nvCxnSpPr>
          <p:cNvPr id="1210" name="Google Shape;1210;p66"/>
          <p:cNvCxnSpPr/>
          <p:nvPr/>
        </p:nvCxnSpPr>
        <p:spPr>
          <a:xfrm>
            <a:off x="4960" y="684272"/>
            <a:ext cx="9139040" cy="0"/>
          </a:xfrm>
          <a:prstGeom prst="straightConnector1">
            <a:avLst/>
          </a:prstGeom>
          <a:noFill/>
          <a:ln w="38100" cap="flat" cmpd="sng">
            <a:solidFill>
              <a:schemeClr val="accent1"/>
            </a:solidFill>
            <a:prstDash val="solid"/>
            <a:miter lim="800000"/>
            <a:headEnd type="none" w="sm" len="sm"/>
            <a:tailEnd type="none" w="sm" len="sm"/>
          </a:ln>
        </p:spPr>
      </p:cxnSp>
      <p:pic>
        <p:nvPicPr>
          <p:cNvPr id="27" name="Google Shape;1027;p58">
            <a:extLst>
              <a:ext uri="{FF2B5EF4-FFF2-40B4-BE49-F238E27FC236}">
                <a16:creationId xmlns:a16="http://schemas.microsoft.com/office/drawing/2014/main" id="{0326F06E-00BD-484E-AC33-6924D4FF944C}"/>
              </a:ext>
            </a:extLst>
          </p:cNvPr>
          <p:cNvPicPr preferRelativeResize="0"/>
          <p:nvPr/>
        </p:nvPicPr>
        <p:blipFill rotWithShape="1">
          <a:blip r:embed="rId6">
            <a:alphaModFix/>
          </a:blip>
          <a:srcRect/>
          <a:stretch/>
        </p:blipFill>
        <p:spPr>
          <a:xfrm>
            <a:off x="22371" y="1550194"/>
            <a:ext cx="1771650" cy="1021556"/>
          </a:xfrm>
          <a:prstGeom prst="rect">
            <a:avLst/>
          </a:prstGeom>
          <a:noFill/>
          <a:ln>
            <a:noFill/>
          </a:ln>
        </p:spPr>
      </p:pic>
      <p:pic>
        <p:nvPicPr>
          <p:cNvPr id="1026" name="Picture 2" descr="https://o.remove.bg/downloads/d627c031-90ea-4655-a352-1c50eed186b2/f75a125e-b61a-4f45-9d46-52347a93c2b1-removebg-preview.png">
            <a:extLst>
              <a:ext uri="{FF2B5EF4-FFF2-40B4-BE49-F238E27FC236}">
                <a16:creationId xmlns:a16="http://schemas.microsoft.com/office/drawing/2014/main" id="{BEB472B1-EF9A-457A-9B08-B15E105880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3767" y="1282142"/>
            <a:ext cx="1814513" cy="1814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6"/>
                                        </p:tgtEl>
                                        <p:attrNameLst>
                                          <p:attrName>style.visibility</p:attrName>
                                        </p:attrNameLst>
                                      </p:cBhvr>
                                      <p:to>
                                        <p:strVal val="visible"/>
                                      </p:to>
                                    </p:set>
                                    <p:animEffect transition="in" filter="fade">
                                      <p:cBhvr>
                                        <p:cTn id="7" dur="500"/>
                                        <p:tgtEl>
                                          <p:spTgt spid="1186"/>
                                        </p:tgtEl>
                                      </p:cBhvr>
                                    </p:animEffect>
                                  </p:childTnLst>
                                </p:cTn>
                              </p:par>
                              <p:par>
                                <p:cTn id="8" presetID="10" presetClass="entr" presetSubtype="0" fill="hold" nodeType="withEffect">
                                  <p:stCondLst>
                                    <p:cond delay="0"/>
                                  </p:stCondLst>
                                  <p:childTnLst>
                                    <p:set>
                                      <p:cBhvr>
                                        <p:cTn id="9" dur="1" fill="hold">
                                          <p:stCondLst>
                                            <p:cond delay="0"/>
                                          </p:stCondLst>
                                        </p:cTn>
                                        <p:tgtEl>
                                          <p:spTgt spid="1188"/>
                                        </p:tgtEl>
                                        <p:attrNameLst>
                                          <p:attrName>style.visibility</p:attrName>
                                        </p:attrNameLst>
                                      </p:cBhvr>
                                      <p:to>
                                        <p:strVal val="visible"/>
                                      </p:to>
                                    </p:set>
                                    <p:animEffect transition="in" filter="fade">
                                      <p:cBhvr>
                                        <p:cTn id="10" dur="500"/>
                                        <p:tgtEl>
                                          <p:spTgt spid="118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87"/>
                                        </p:tgtEl>
                                        <p:attrNameLst>
                                          <p:attrName>style.visibility</p:attrName>
                                        </p:attrNameLst>
                                      </p:cBhvr>
                                      <p:to>
                                        <p:strVal val="visible"/>
                                      </p:to>
                                    </p:set>
                                    <p:animEffect transition="in" filter="fade">
                                      <p:cBhvr>
                                        <p:cTn id="14" dur="500"/>
                                        <p:tgtEl>
                                          <p:spTgt spid="1187"/>
                                        </p:tgtEl>
                                      </p:cBhvr>
                                    </p:animEffect>
                                  </p:childTnLst>
                                </p:cTn>
                              </p:par>
                              <p:par>
                                <p:cTn id="15" presetID="10" presetClass="entr" presetSubtype="0" fill="hold" nodeType="withEffect">
                                  <p:stCondLst>
                                    <p:cond delay="0"/>
                                  </p:stCondLst>
                                  <p:childTnLst>
                                    <p:set>
                                      <p:cBhvr>
                                        <p:cTn id="16" dur="1" fill="hold">
                                          <p:stCondLst>
                                            <p:cond delay="0"/>
                                          </p:stCondLst>
                                        </p:cTn>
                                        <p:tgtEl>
                                          <p:spTgt spid="1189"/>
                                        </p:tgtEl>
                                        <p:attrNameLst>
                                          <p:attrName>style.visibility</p:attrName>
                                        </p:attrNameLst>
                                      </p:cBhvr>
                                      <p:to>
                                        <p:strVal val="visible"/>
                                      </p:to>
                                    </p:set>
                                    <p:animEffect transition="in" filter="fade">
                                      <p:cBhvr>
                                        <p:cTn id="17" dur="500"/>
                                        <p:tgtEl>
                                          <p:spTgt spid="1189"/>
                                        </p:tgtEl>
                                      </p:cBhvr>
                                    </p:animEffect>
                                  </p:childTnLst>
                                </p:cTn>
                              </p:par>
                              <p:par>
                                <p:cTn id="18" presetID="10" presetClass="entr" presetSubtype="0" fill="hold" nodeType="withEffect">
                                  <p:stCondLst>
                                    <p:cond delay="0"/>
                                  </p:stCondLst>
                                  <p:childTnLst>
                                    <p:set>
                                      <p:cBhvr>
                                        <p:cTn id="19" dur="1" fill="hold">
                                          <p:stCondLst>
                                            <p:cond delay="0"/>
                                          </p:stCondLst>
                                        </p:cTn>
                                        <p:tgtEl>
                                          <p:spTgt spid="1190"/>
                                        </p:tgtEl>
                                        <p:attrNameLst>
                                          <p:attrName>style.visibility</p:attrName>
                                        </p:attrNameLst>
                                      </p:cBhvr>
                                      <p:to>
                                        <p:strVal val="visible"/>
                                      </p:to>
                                    </p:set>
                                    <p:animEffect transition="in" filter="fade">
                                      <p:cBhvr>
                                        <p:cTn id="20" dur="500"/>
                                        <p:tgtEl>
                                          <p:spTgt spid="119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193"/>
                                        </p:tgtEl>
                                        <p:attrNameLst>
                                          <p:attrName>style.visibility</p:attrName>
                                        </p:attrNameLst>
                                      </p:cBhvr>
                                      <p:to>
                                        <p:strVal val="visible"/>
                                      </p:to>
                                    </p:set>
                                    <p:animEffect transition="in" filter="fade">
                                      <p:cBhvr>
                                        <p:cTn id="24" dur="500"/>
                                        <p:tgtEl>
                                          <p:spTgt spid="1193"/>
                                        </p:tgtEl>
                                      </p:cBhvr>
                                    </p:animEffect>
                                  </p:childTnLst>
                                </p:cTn>
                              </p:par>
                              <p:par>
                                <p:cTn id="25" presetID="10" presetClass="entr" presetSubtype="0" fill="hold" nodeType="withEffect">
                                  <p:stCondLst>
                                    <p:cond delay="0"/>
                                  </p:stCondLst>
                                  <p:childTnLst>
                                    <p:set>
                                      <p:cBhvr>
                                        <p:cTn id="26" dur="1" fill="hold">
                                          <p:stCondLst>
                                            <p:cond delay="0"/>
                                          </p:stCondLst>
                                        </p:cTn>
                                        <p:tgtEl>
                                          <p:spTgt spid="1194"/>
                                        </p:tgtEl>
                                        <p:attrNameLst>
                                          <p:attrName>style.visibility</p:attrName>
                                        </p:attrNameLst>
                                      </p:cBhvr>
                                      <p:to>
                                        <p:strVal val="visible"/>
                                      </p:to>
                                    </p:set>
                                    <p:animEffect transition="in" filter="fade">
                                      <p:cBhvr>
                                        <p:cTn id="27" dur="500"/>
                                        <p:tgtEl>
                                          <p:spTgt spid="1194"/>
                                        </p:tgtEl>
                                      </p:cBhvr>
                                    </p:animEffect>
                                  </p:childTnLst>
                                </p:cTn>
                              </p:par>
                              <p:par>
                                <p:cTn id="28" presetID="10" presetClass="entr" presetSubtype="0" fill="hold" nodeType="withEffect">
                                  <p:stCondLst>
                                    <p:cond delay="0"/>
                                  </p:stCondLst>
                                  <p:childTnLst>
                                    <p:set>
                                      <p:cBhvr>
                                        <p:cTn id="29" dur="1" fill="hold">
                                          <p:stCondLst>
                                            <p:cond delay="0"/>
                                          </p:stCondLst>
                                        </p:cTn>
                                        <p:tgtEl>
                                          <p:spTgt spid="1199"/>
                                        </p:tgtEl>
                                        <p:attrNameLst>
                                          <p:attrName>style.visibility</p:attrName>
                                        </p:attrNameLst>
                                      </p:cBhvr>
                                      <p:to>
                                        <p:strVal val="visible"/>
                                      </p:to>
                                    </p:set>
                                    <p:animEffect transition="in" filter="fade">
                                      <p:cBhvr>
                                        <p:cTn id="30" dur="500"/>
                                        <p:tgtEl>
                                          <p:spTgt spid="1199"/>
                                        </p:tgtEl>
                                      </p:cBhvr>
                                    </p:animEffect>
                                  </p:childTnLst>
                                </p:cTn>
                              </p:par>
                              <p:par>
                                <p:cTn id="31" presetID="10" presetClass="entr" presetSubtype="0" fill="hold" nodeType="withEffect">
                                  <p:stCondLst>
                                    <p:cond delay="0"/>
                                  </p:stCondLst>
                                  <p:childTnLst>
                                    <p:set>
                                      <p:cBhvr>
                                        <p:cTn id="32" dur="1" fill="hold">
                                          <p:stCondLst>
                                            <p:cond delay="0"/>
                                          </p:stCondLst>
                                        </p:cTn>
                                        <p:tgtEl>
                                          <p:spTgt spid="1200"/>
                                        </p:tgtEl>
                                        <p:attrNameLst>
                                          <p:attrName>style.visibility</p:attrName>
                                        </p:attrNameLst>
                                      </p:cBhvr>
                                      <p:to>
                                        <p:strVal val="visible"/>
                                      </p:to>
                                    </p:set>
                                    <p:animEffect transition="in" filter="fade">
                                      <p:cBhvr>
                                        <p:cTn id="33" dur="500"/>
                                        <p:tgtEl>
                                          <p:spTgt spid="1200"/>
                                        </p:tgtEl>
                                      </p:cBhvr>
                                    </p:animEffect>
                                  </p:childTnLst>
                                </p:cTn>
                              </p:par>
                              <p:par>
                                <p:cTn id="34" presetID="10" presetClass="entr" presetSubtype="0" fill="hold" nodeType="withEffect">
                                  <p:stCondLst>
                                    <p:cond delay="0"/>
                                  </p:stCondLst>
                                  <p:childTnLst>
                                    <p:set>
                                      <p:cBhvr>
                                        <p:cTn id="35" dur="1" fill="hold">
                                          <p:stCondLst>
                                            <p:cond delay="0"/>
                                          </p:stCondLst>
                                        </p:cTn>
                                        <p:tgtEl>
                                          <p:spTgt spid="1191"/>
                                        </p:tgtEl>
                                        <p:attrNameLst>
                                          <p:attrName>style.visibility</p:attrName>
                                        </p:attrNameLst>
                                      </p:cBhvr>
                                      <p:to>
                                        <p:strVal val="visible"/>
                                      </p:to>
                                    </p:set>
                                    <p:animEffect transition="in" filter="fade">
                                      <p:cBhvr>
                                        <p:cTn id="36" dur="500"/>
                                        <p:tgtEl>
                                          <p:spTgt spid="1191"/>
                                        </p:tgtEl>
                                      </p:cBhvr>
                                    </p:animEffect>
                                  </p:childTnLst>
                                </p:cTn>
                              </p:par>
                              <p:par>
                                <p:cTn id="37" presetID="10" presetClass="entr" presetSubtype="0" fill="hold" nodeType="withEffect">
                                  <p:stCondLst>
                                    <p:cond delay="0"/>
                                  </p:stCondLst>
                                  <p:childTnLst>
                                    <p:set>
                                      <p:cBhvr>
                                        <p:cTn id="38" dur="1" fill="hold">
                                          <p:stCondLst>
                                            <p:cond delay="0"/>
                                          </p:stCondLst>
                                        </p:cTn>
                                        <p:tgtEl>
                                          <p:spTgt spid="1192"/>
                                        </p:tgtEl>
                                        <p:attrNameLst>
                                          <p:attrName>style.visibility</p:attrName>
                                        </p:attrNameLst>
                                      </p:cBhvr>
                                      <p:to>
                                        <p:strVal val="visible"/>
                                      </p:to>
                                    </p:set>
                                    <p:animEffect transition="in" filter="fade">
                                      <p:cBhvr>
                                        <p:cTn id="39" dur="500"/>
                                        <p:tgtEl>
                                          <p:spTgt spid="1192"/>
                                        </p:tgtEl>
                                      </p:cBhvr>
                                    </p:animEffect>
                                  </p:childTnLst>
                                </p:cTn>
                              </p:par>
                              <p:par>
                                <p:cTn id="40" presetID="10" presetClass="entr" presetSubtype="0" fill="hold" nodeType="withEffect">
                                  <p:stCondLst>
                                    <p:cond delay="0"/>
                                  </p:stCondLst>
                                  <p:childTnLst>
                                    <p:set>
                                      <p:cBhvr>
                                        <p:cTn id="41" dur="1" fill="hold">
                                          <p:stCondLst>
                                            <p:cond delay="0"/>
                                          </p:stCondLst>
                                        </p:cTn>
                                        <p:tgtEl>
                                          <p:spTgt spid="1195"/>
                                        </p:tgtEl>
                                        <p:attrNameLst>
                                          <p:attrName>style.visibility</p:attrName>
                                        </p:attrNameLst>
                                      </p:cBhvr>
                                      <p:to>
                                        <p:strVal val="visible"/>
                                      </p:to>
                                    </p:set>
                                    <p:animEffect transition="in" filter="fade">
                                      <p:cBhvr>
                                        <p:cTn id="42" dur="500"/>
                                        <p:tgtEl>
                                          <p:spTgt spid="1195"/>
                                        </p:tgtEl>
                                      </p:cBhvr>
                                    </p:animEffect>
                                  </p:childTnLst>
                                </p:cTn>
                              </p:par>
                              <p:par>
                                <p:cTn id="43" presetID="10" presetClass="entr" presetSubtype="0" fill="hold" nodeType="withEffect">
                                  <p:stCondLst>
                                    <p:cond delay="0"/>
                                  </p:stCondLst>
                                  <p:childTnLst>
                                    <p:set>
                                      <p:cBhvr>
                                        <p:cTn id="44" dur="1" fill="hold">
                                          <p:stCondLst>
                                            <p:cond delay="0"/>
                                          </p:stCondLst>
                                        </p:cTn>
                                        <p:tgtEl>
                                          <p:spTgt spid="1196"/>
                                        </p:tgtEl>
                                        <p:attrNameLst>
                                          <p:attrName>style.visibility</p:attrName>
                                        </p:attrNameLst>
                                      </p:cBhvr>
                                      <p:to>
                                        <p:strVal val="visible"/>
                                      </p:to>
                                    </p:set>
                                    <p:animEffect transition="in" filter="fade">
                                      <p:cBhvr>
                                        <p:cTn id="45" dur="500"/>
                                        <p:tgtEl>
                                          <p:spTgt spid="1196"/>
                                        </p:tgtEl>
                                      </p:cBhvr>
                                    </p:animEffect>
                                  </p:childTnLst>
                                </p:cTn>
                              </p:par>
                              <p:par>
                                <p:cTn id="46" presetID="10" presetClass="entr" presetSubtype="0" fill="hold" nodeType="withEffect">
                                  <p:stCondLst>
                                    <p:cond delay="0"/>
                                  </p:stCondLst>
                                  <p:childTnLst>
                                    <p:set>
                                      <p:cBhvr>
                                        <p:cTn id="47" dur="1" fill="hold">
                                          <p:stCondLst>
                                            <p:cond delay="0"/>
                                          </p:stCondLst>
                                        </p:cTn>
                                        <p:tgtEl>
                                          <p:spTgt spid="1197"/>
                                        </p:tgtEl>
                                        <p:attrNameLst>
                                          <p:attrName>style.visibility</p:attrName>
                                        </p:attrNameLst>
                                      </p:cBhvr>
                                      <p:to>
                                        <p:strVal val="visible"/>
                                      </p:to>
                                    </p:set>
                                    <p:animEffect transition="in" filter="fade">
                                      <p:cBhvr>
                                        <p:cTn id="48" dur="500"/>
                                        <p:tgtEl>
                                          <p:spTgt spid="1197"/>
                                        </p:tgtEl>
                                      </p:cBhvr>
                                    </p:animEffect>
                                  </p:childTnLst>
                                </p:cTn>
                              </p:par>
                              <p:par>
                                <p:cTn id="49" presetID="10" presetClass="entr" presetSubtype="0" fill="hold" nodeType="withEffect">
                                  <p:stCondLst>
                                    <p:cond delay="0"/>
                                  </p:stCondLst>
                                  <p:childTnLst>
                                    <p:set>
                                      <p:cBhvr>
                                        <p:cTn id="50" dur="1" fill="hold">
                                          <p:stCondLst>
                                            <p:cond delay="0"/>
                                          </p:stCondLst>
                                        </p:cTn>
                                        <p:tgtEl>
                                          <p:spTgt spid="1198"/>
                                        </p:tgtEl>
                                        <p:attrNameLst>
                                          <p:attrName>style.visibility</p:attrName>
                                        </p:attrNameLst>
                                      </p:cBhvr>
                                      <p:to>
                                        <p:strVal val="visible"/>
                                      </p:to>
                                    </p:set>
                                    <p:animEffect transition="in" filter="fade">
                                      <p:cBhvr>
                                        <p:cTn id="51" dur="500"/>
                                        <p:tgtEl>
                                          <p:spTgt spid="1198"/>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205"/>
                                        </p:tgtEl>
                                        <p:attrNameLst>
                                          <p:attrName>style.visibility</p:attrName>
                                        </p:attrNameLst>
                                      </p:cBhvr>
                                      <p:to>
                                        <p:strVal val="visible"/>
                                      </p:to>
                                    </p:set>
                                    <p:animEffect transition="in" filter="fade">
                                      <p:cBhvr>
                                        <p:cTn id="55" dur="500"/>
                                        <p:tgtEl>
                                          <p:spTgt spid="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70"/>
          <p:cNvSpPr txBox="1">
            <a:spLocks noGrp="1"/>
          </p:cNvSpPr>
          <p:nvPr>
            <p:ph type="ctrTitle"/>
          </p:nvPr>
        </p:nvSpPr>
        <p:spPr>
          <a:xfrm>
            <a:off x="3126272" y="313124"/>
            <a:ext cx="3030687" cy="498964"/>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rgbClr val="0C0C0C"/>
              </a:buClr>
              <a:buSzPts val="4100"/>
              <a:buFont typeface="Cambria"/>
              <a:buNone/>
            </a:pPr>
            <a:r>
              <a:rPr lang="en" sz="4100" b="1">
                <a:solidFill>
                  <a:srgbClr val="0C0C0C"/>
                </a:solidFill>
                <a:latin typeface="Cambria"/>
                <a:ea typeface="Cambria"/>
                <a:cs typeface="Cambria"/>
                <a:sym typeface="Cambria"/>
              </a:rPr>
              <a:t>MEMBERS</a:t>
            </a:r>
            <a:endParaRPr/>
          </a:p>
        </p:txBody>
      </p:sp>
      <p:sp>
        <p:nvSpPr>
          <p:cNvPr id="1321" name="Google Shape;1321;p70"/>
          <p:cNvSpPr/>
          <p:nvPr/>
        </p:nvSpPr>
        <p:spPr>
          <a:xfrm>
            <a:off x="344497" y="1122954"/>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22" name="Google Shape;1322;p70"/>
          <p:cNvSpPr txBox="1"/>
          <p:nvPr/>
        </p:nvSpPr>
        <p:spPr>
          <a:xfrm>
            <a:off x="1158240" y="1219196"/>
            <a:ext cx="1704975" cy="55399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Dhaka Chambers of Commerce and Industry (DCCI)</a:t>
            </a:r>
            <a:endParaRPr sz="1100"/>
          </a:p>
        </p:txBody>
      </p:sp>
      <p:sp>
        <p:nvSpPr>
          <p:cNvPr id="1323" name="Google Shape;1323;p70"/>
          <p:cNvSpPr/>
          <p:nvPr/>
        </p:nvSpPr>
        <p:spPr>
          <a:xfrm>
            <a:off x="344497" y="2106869"/>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24" name="Google Shape;1324;p70"/>
          <p:cNvSpPr txBox="1"/>
          <p:nvPr/>
        </p:nvSpPr>
        <p:spPr>
          <a:xfrm>
            <a:off x="1158240" y="2202206"/>
            <a:ext cx="1980724" cy="3924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Japan-Bangladesh Chamber of Commerce and Industry (JBCCI)</a:t>
            </a:r>
            <a:endParaRPr sz="1100"/>
          </a:p>
        </p:txBody>
      </p:sp>
      <p:sp>
        <p:nvSpPr>
          <p:cNvPr id="1325" name="Google Shape;1325;p70"/>
          <p:cNvSpPr/>
          <p:nvPr/>
        </p:nvSpPr>
        <p:spPr>
          <a:xfrm>
            <a:off x="6135697" y="1119559"/>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26" name="Google Shape;1326;p70"/>
          <p:cNvSpPr txBox="1"/>
          <p:nvPr/>
        </p:nvSpPr>
        <p:spPr>
          <a:xfrm>
            <a:off x="6958657" y="1219196"/>
            <a:ext cx="2022634" cy="3924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Korea Bangladesh Chamber of Commerce and Industry (KBCCI)</a:t>
            </a:r>
            <a:endParaRPr sz="1100"/>
          </a:p>
        </p:txBody>
      </p:sp>
      <p:sp>
        <p:nvSpPr>
          <p:cNvPr id="1327" name="Google Shape;1327;p70"/>
          <p:cNvSpPr/>
          <p:nvPr/>
        </p:nvSpPr>
        <p:spPr>
          <a:xfrm>
            <a:off x="3190091" y="1121257"/>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28" name="Google Shape;1328;p70"/>
          <p:cNvSpPr txBox="1"/>
          <p:nvPr/>
        </p:nvSpPr>
        <p:spPr>
          <a:xfrm>
            <a:off x="4003834" y="1219196"/>
            <a:ext cx="2122646" cy="55399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Bangladesh Association of Software &amp; Information Services (BASIS)</a:t>
            </a:r>
            <a:endParaRPr sz="1100"/>
          </a:p>
        </p:txBody>
      </p:sp>
      <p:sp>
        <p:nvSpPr>
          <p:cNvPr id="1329" name="Google Shape;1329;p70"/>
          <p:cNvSpPr/>
          <p:nvPr/>
        </p:nvSpPr>
        <p:spPr>
          <a:xfrm>
            <a:off x="3190091" y="2105171"/>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30" name="Google Shape;1330;p70"/>
          <p:cNvSpPr txBox="1"/>
          <p:nvPr/>
        </p:nvSpPr>
        <p:spPr>
          <a:xfrm>
            <a:off x="4003834" y="2202206"/>
            <a:ext cx="1704975" cy="3924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American Chamber of Commerce (AmCham)</a:t>
            </a:r>
            <a:endParaRPr sz="1100"/>
          </a:p>
        </p:txBody>
      </p:sp>
      <p:sp>
        <p:nvSpPr>
          <p:cNvPr id="1331" name="Google Shape;1331;p70"/>
          <p:cNvSpPr/>
          <p:nvPr/>
        </p:nvSpPr>
        <p:spPr>
          <a:xfrm>
            <a:off x="6135697" y="2104039"/>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32" name="Google Shape;1332;p70"/>
          <p:cNvSpPr txBox="1"/>
          <p:nvPr/>
        </p:nvSpPr>
        <p:spPr>
          <a:xfrm>
            <a:off x="6958657" y="2202206"/>
            <a:ext cx="1837832" cy="55399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Turkey-Bangladesh Chamber of Commerce and Industry (TBCCI)</a:t>
            </a:r>
            <a:endParaRPr sz="1100"/>
          </a:p>
        </p:txBody>
      </p:sp>
      <p:sp>
        <p:nvSpPr>
          <p:cNvPr id="1333" name="Google Shape;1333;p70"/>
          <p:cNvSpPr/>
          <p:nvPr/>
        </p:nvSpPr>
        <p:spPr>
          <a:xfrm>
            <a:off x="344497" y="3090783"/>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34" name="Google Shape;1334;p70"/>
          <p:cNvSpPr txBox="1"/>
          <p:nvPr/>
        </p:nvSpPr>
        <p:spPr>
          <a:xfrm>
            <a:off x="1158240" y="3199420"/>
            <a:ext cx="1704975" cy="23083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Board of Investment (BOI)</a:t>
            </a:r>
            <a:endParaRPr sz="1100"/>
          </a:p>
        </p:txBody>
      </p:sp>
      <p:sp>
        <p:nvSpPr>
          <p:cNvPr id="1335" name="Google Shape;1335;p70"/>
          <p:cNvSpPr/>
          <p:nvPr/>
        </p:nvSpPr>
        <p:spPr>
          <a:xfrm>
            <a:off x="3190091" y="3089086"/>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36" name="Google Shape;1336;p70"/>
          <p:cNvSpPr txBox="1"/>
          <p:nvPr/>
        </p:nvSpPr>
        <p:spPr>
          <a:xfrm>
            <a:off x="4003834" y="3199420"/>
            <a:ext cx="2122645" cy="3924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Australia – Bangladesh Business Council</a:t>
            </a:r>
            <a:endParaRPr sz="1100"/>
          </a:p>
        </p:txBody>
      </p:sp>
      <p:sp>
        <p:nvSpPr>
          <p:cNvPr id="1337" name="Google Shape;1337;p70"/>
          <p:cNvSpPr/>
          <p:nvPr/>
        </p:nvSpPr>
        <p:spPr>
          <a:xfrm>
            <a:off x="6135697" y="3088520"/>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38" name="Google Shape;1338;p70"/>
          <p:cNvSpPr txBox="1"/>
          <p:nvPr/>
        </p:nvSpPr>
        <p:spPr>
          <a:xfrm>
            <a:off x="6958657" y="3138311"/>
            <a:ext cx="2022633" cy="3924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Bangladesh-China Chamber of Commerce and Industry (BCCCI)</a:t>
            </a:r>
            <a:endParaRPr sz="1100"/>
          </a:p>
        </p:txBody>
      </p:sp>
      <p:sp>
        <p:nvSpPr>
          <p:cNvPr id="1339" name="Google Shape;1339;p70"/>
          <p:cNvSpPr/>
          <p:nvPr/>
        </p:nvSpPr>
        <p:spPr>
          <a:xfrm>
            <a:off x="344497" y="4074697"/>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40" name="Google Shape;1340;p70"/>
          <p:cNvSpPr txBox="1"/>
          <p:nvPr/>
        </p:nvSpPr>
        <p:spPr>
          <a:xfrm>
            <a:off x="1158240" y="4184828"/>
            <a:ext cx="1704975" cy="3924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Bangladesh Computer Samity (BCS)</a:t>
            </a:r>
            <a:endParaRPr sz="1100"/>
          </a:p>
        </p:txBody>
      </p:sp>
      <p:sp>
        <p:nvSpPr>
          <p:cNvPr id="1341" name="Google Shape;1341;p70"/>
          <p:cNvSpPr/>
          <p:nvPr/>
        </p:nvSpPr>
        <p:spPr>
          <a:xfrm>
            <a:off x="3190091" y="4073000"/>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42" name="Google Shape;1342;p70"/>
          <p:cNvSpPr txBox="1"/>
          <p:nvPr/>
        </p:nvSpPr>
        <p:spPr>
          <a:xfrm>
            <a:off x="4003834" y="4184828"/>
            <a:ext cx="1861969" cy="55399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Malaysia – Bangladesh Chamber of Commerce (BMCCI)</a:t>
            </a:r>
            <a:endParaRPr sz="1100"/>
          </a:p>
        </p:txBody>
      </p:sp>
      <p:sp>
        <p:nvSpPr>
          <p:cNvPr id="1343" name="Google Shape;1343;p70"/>
          <p:cNvSpPr/>
          <p:nvPr/>
        </p:nvSpPr>
        <p:spPr>
          <a:xfrm>
            <a:off x="6135697" y="4073000"/>
            <a:ext cx="781050" cy="78105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44" name="Google Shape;1344;p70"/>
          <p:cNvSpPr txBox="1"/>
          <p:nvPr/>
        </p:nvSpPr>
        <p:spPr>
          <a:xfrm>
            <a:off x="6958657" y="4184828"/>
            <a:ext cx="1704975" cy="55399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Digital Device Manufacturer Associations (DDMA) </a:t>
            </a:r>
            <a:endParaRPr sz="1100"/>
          </a:p>
        </p:txBody>
      </p:sp>
      <p:pic>
        <p:nvPicPr>
          <p:cNvPr id="1345" name="Google Shape;1345;p70"/>
          <p:cNvPicPr preferRelativeResize="0"/>
          <p:nvPr/>
        </p:nvPicPr>
        <p:blipFill rotWithShape="1">
          <a:blip r:embed="rId3">
            <a:alphaModFix/>
          </a:blip>
          <a:srcRect/>
          <a:stretch/>
        </p:blipFill>
        <p:spPr>
          <a:xfrm>
            <a:off x="533869" y="1271667"/>
            <a:ext cx="431833" cy="417438"/>
          </a:xfrm>
          <a:prstGeom prst="rect">
            <a:avLst/>
          </a:prstGeom>
          <a:noFill/>
          <a:ln>
            <a:noFill/>
          </a:ln>
        </p:spPr>
      </p:pic>
      <p:pic>
        <p:nvPicPr>
          <p:cNvPr id="1346" name="Google Shape;1346;p70"/>
          <p:cNvPicPr preferRelativeResize="0"/>
          <p:nvPr/>
        </p:nvPicPr>
        <p:blipFill rotWithShape="1">
          <a:blip r:embed="rId4">
            <a:alphaModFix/>
          </a:blip>
          <a:srcRect/>
          <a:stretch/>
        </p:blipFill>
        <p:spPr>
          <a:xfrm>
            <a:off x="240830" y="1983212"/>
            <a:ext cx="994241" cy="963716"/>
          </a:xfrm>
          <a:prstGeom prst="rect">
            <a:avLst/>
          </a:prstGeom>
          <a:noFill/>
          <a:ln>
            <a:noFill/>
          </a:ln>
        </p:spPr>
      </p:pic>
      <p:pic>
        <p:nvPicPr>
          <p:cNvPr id="1347" name="Google Shape;1347;p70"/>
          <p:cNvPicPr preferRelativeResize="0"/>
          <p:nvPr/>
        </p:nvPicPr>
        <p:blipFill rotWithShape="1">
          <a:blip r:embed="rId5">
            <a:alphaModFix/>
          </a:blip>
          <a:srcRect/>
          <a:stretch/>
        </p:blipFill>
        <p:spPr>
          <a:xfrm>
            <a:off x="508496" y="3225789"/>
            <a:ext cx="450126" cy="506511"/>
          </a:xfrm>
          <a:prstGeom prst="rect">
            <a:avLst/>
          </a:prstGeom>
          <a:noFill/>
          <a:ln>
            <a:noFill/>
          </a:ln>
        </p:spPr>
      </p:pic>
      <p:pic>
        <p:nvPicPr>
          <p:cNvPr id="1348" name="Google Shape;1348;p70"/>
          <p:cNvPicPr preferRelativeResize="0"/>
          <p:nvPr/>
        </p:nvPicPr>
        <p:blipFill rotWithShape="1">
          <a:blip r:embed="rId6">
            <a:alphaModFix/>
          </a:blip>
          <a:srcRect/>
          <a:stretch/>
        </p:blipFill>
        <p:spPr>
          <a:xfrm>
            <a:off x="460260" y="4184828"/>
            <a:ext cx="579051" cy="579051"/>
          </a:xfrm>
          <a:prstGeom prst="rect">
            <a:avLst/>
          </a:prstGeom>
          <a:noFill/>
          <a:ln>
            <a:noFill/>
          </a:ln>
        </p:spPr>
      </p:pic>
      <p:pic>
        <p:nvPicPr>
          <p:cNvPr id="1349" name="Google Shape;1349;p70"/>
          <p:cNvPicPr preferRelativeResize="0"/>
          <p:nvPr/>
        </p:nvPicPr>
        <p:blipFill rotWithShape="1">
          <a:blip r:embed="rId7">
            <a:alphaModFix/>
          </a:blip>
          <a:srcRect/>
          <a:stretch/>
        </p:blipFill>
        <p:spPr>
          <a:xfrm>
            <a:off x="3269317" y="1332294"/>
            <a:ext cx="711373" cy="427487"/>
          </a:xfrm>
          <a:prstGeom prst="rect">
            <a:avLst/>
          </a:prstGeom>
          <a:noFill/>
          <a:ln>
            <a:noFill/>
          </a:ln>
        </p:spPr>
      </p:pic>
      <p:pic>
        <p:nvPicPr>
          <p:cNvPr id="1350" name="Google Shape;1350;p70"/>
          <p:cNvPicPr preferRelativeResize="0"/>
          <p:nvPr/>
        </p:nvPicPr>
        <p:blipFill rotWithShape="1">
          <a:blip r:embed="rId8">
            <a:alphaModFix/>
          </a:blip>
          <a:srcRect/>
          <a:stretch/>
        </p:blipFill>
        <p:spPr>
          <a:xfrm>
            <a:off x="3360806" y="2187793"/>
            <a:ext cx="455960" cy="641722"/>
          </a:xfrm>
          <a:prstGeom prst="rect">
            <a:avLst/>
          </a:prstGeom>
          <a:noFill/>
          <a:ln>
            <a:noFill/>
          </a:ln>
        </p:spPr>
      </p:pic>
      <p:pic>
        <p:nvPicPr>
          <p:cNvPr id="1351" name="Google Shape;1351;p70"/>
          <p:cNvPicPr preferRelativeResize="0"/>
          <p:nvPr/>
        </p:nvPicPr>
        <p:blipFill rotWithShape="1">
          <a:blip r:embed="rId9">
            <a:alphaModFix/>
          </a:blip>
          <a:srcRect/>
          <a:stretch/>
        </p:blipFill>
        <p:spPr>
          <a:xfrm>
            <a:off x="3326482" y="3284999"/>
            <a:ext cx="508268" cy="403387"/>
          </a:xfrm>
          <a:prstGeom prst="rect">
            <a:avLst/>
          </a:prstGeom>
          <a:noFill/>
          <a:ln>
            <a:noFill/>
          </a:ln>
        </p:spPr>
      </p:pic>
      <p:pic>
        <p:nvPicPr>
          <p:cNvPr id="1352" name="Google Shape;1352;p70"/>
          <p:cNvPicPr preferRelativeResize="0"/>
          <p:nvPr/>
        </p:nvPicPr>
        <p:blipFill rotWithShape="1">
          <a:blip r:embed="rId10">
            <a:alphaModFix/>
          </a:blip>
          <a:srcRect/>
          <a:stretch/>
        </p:blipFill>
        <p:spPr>
          <a:xfrm>
            <a:off x="3326482" y="4408532"/>
            <a:ext cx="518424" cy="131644"/>
          </a:xfrm>
          <a:prstGeom prst="rect">
            <a:avLst/>
          </a:prstGeom>
          <a:noFill/>
          <a:ln>
            <a:noFill/>
          </a:ln>
        </p:spPr>
      </p:pic>
      <p:pic>
        <p:nvPicPr>
          <p:cNvPr id="1353" name="Google Shape;1353;p70"/>
          <p:cNvPicPr preferRelativeResize="0"/>
          <p:nvPr/>
        </p:nvPicPr>
        <p:blipFill rotWithShape="1">
          <a:blip r:embed="rId11">
            <a:alphaModFix/>
          </a:blip>
          <a:srcRect/>
          <a:stretch/>
        </p:blipFill>
        <p:spPr>
          <a:xfrm>
            <a:off x="6178583" y="1277422"/>
            <a:ext cx="689611" cy="423783"/>
          </a:xfrm>
          <a:prstGeom prst="rect">
            <a:avLst/>
          </a:prstGeom>
          <a:noFill/>
          <a:ln>
            <a:noFill/>
          </a:ln>
        </p:spPr>
      </p:pic>
      <p:pic>
        <p:nvPicPr>
          <p:cNvPr id="1354" name="Google Shape;1354;p70"/>
          <p:cNvPicPr preferRelativeResize="0"/>
          <p:nvPr/>
        </p:nvPicPr>
        <p:blipFill rotWithShape="1">
          <a:blip r:embed="rId12">
            <a:alphaModFix/>
          </a:blip>
          <a:srcRect/>
          <a:stretch/>
        </p:blipFill>
        <p:spPr>
          <a:xfrm>
            <a:off x="6310277" y="2281255"/>
            <a:ext cx="445271" cy="445271"/>
          </a:xfrm>
          <a:prstGeom prst="rect">
            <a:avLst/>
          </a:prstGeom>
          <a:noFill/>
          <a:ln>
            <a:noFill/>
          </a:ln>
        </p:spPr>
      </p:pic>
      <p:pic>
        <p:nvPicPr>
          <p:cNvPr id="1355" name="Google Shape;1355;p70"/>
          <p:cNvPicPr preferRelativeResize="0"/>
          <p:nvPr/>
        </p:nvPicPr>
        <p:blipFill rotWithShape="1">
          <a:blip r:embed="rId13">
            <a:alphaModFix/>
          </a:blip>
          <a:srcRect/>
          <a:stretch/>
        </p:blipFill>
        <p:spPr>
          <a:xfrm>
            <a:off x="6281733" y="3198583"/>
            <a:ext cx="533717" cy="533717"/>
          </a:xfrm>
          <a:prstGeom prst="rect">
            <a:avLst/>
          </a:prstGeom>
          <a:noFill/>
          <a:ln>
            <a:noFill/>
          </a:ln>
        </p:spPr>
      </p:pic>
      <p:pic>
        <p:nvPicPr>
          <p:cNvPr id="1356" name="Google Shape;1356;p70"/>
          <p:cNvPicPr preferRelativeResize="0"/>
          <p:nvPr/>
        </p:nvPicPr>
        <p:blipFill rotWithShape="1">
          <a:blip r:embed="rId14">
            <a:alphaModFix/>
          </a:blip>
          <a:srcRect/>
          <a:stretch/>
        </p:blipFill>
        <p:spPr>
          <a:xfrm>
            <a:off x="6004517" y="4112439"/>
            <a:ext cx="1088147" cy="702171"/>
          </a:xfrm>
          <a:prstGeom prst="rect">
            <a:avLst/>
          </a:prstGeom>
          <a:noFill/>
          <a:ln>
            <a:noFill/>
          </a:ln>
        </p:spPr>
      </p:pic>
      <p:cxnSp>
        <p:nvCxnSpPr>
          <p:cNvPr id="1357" name="Google Shape;1357;p70"/>
          <p:cNvCxnSpPr/>
          <p:nvPr/>
        </p:nvCxnSpPr>
        <p:spPr>
          <a:xfrm>
            <a:off x="0" y="876300"/>
            <a:ext cx="9144000" cy="0"/>
          </a:xfrm>
          <a:prstGeom prst="straightConnector1">
            <a:avLst/>
          </a:prstGeom>
          <a:noFill/>
          <a:ln w="15875" cap="flat" cmpd="sng">
            <a:solidFill>
              <a:srgbClr val="3374FC"/>
            </a:solidFill>
            <a:prstDash val="solid"/>
            <a:miter lim="800000"/>
            <a:headEnd type="none" w="sm" len="sm"/>
            <a:tailEnd type="none" w="sm" len="sm"/>
          </a:ln>
        </p:spPr>
      </p:cxn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21"/>
                                        </p:tgtEl>
                                        <p:attrNameLst>
                                          <p:attrName>style.visibility</p:attrName>
                                        </p:attrNameLst>
                                      </p:cBhvr>
                                      <p:to>
                                        <p:strVal val="visible"/>
                                      </p:to>
                                    </p:set>
                                    <p:anim calcmode="lin" valueType="num">
                                      <p:cBhvr additive="base">
                                        <p:cTn id="7" dur="500"/>
                                        <p:tgtEl>
                                          <p:spTgt spid="1321"/>
                                        </p:tgtEl>
                                        <p:attrNameLst>
                                          <p:attrName>ppt_w</p:attrName>
                                        </p:attrNameLst>
                                      </p:cBhvr>
                                      <p:tavLst>
                                        <p:tav tm="0">
                                          <p:val>
                                            <p:strVal val="0"/>
                                          </p:val>
                                        </p:tav>
                                        <p:tav tm="100000">
                                          <p:val>
                                            <p:strVal val="#ppt_w"/>
                                          </p:val>
                                        </p:tav>
                                      </p:tavLst>
                                    </p:anim>
                                    <p:anim calcmode="lin" valueType="num">
                                      <p:cBhvr additive="base">
                                        <p:cTn id="8" dur="500"/>
                                        <p:tgtEl>
                                          <p:spTgt spid="132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322"/>
                                        </p:tgtEl>
                                        <p:attrNameLst>
                                          <p:attrName>style.visibility</p:attrName>
                                        </p:attrNameLst>
                                      </p:cBhvr>
                                      <p:to>
                                        <p:strVal val="visible"/>
                                      </p:to>
                                    </p:set>
                                    <p:anim calcmode="lin" valueType="num">
                                      <p:cBhvr additive="base">
                                        <p:cTn id="11" dur="500"/>
                                        <p:tgtEl>
                                          <p:spTgt spid="1322"/>
                                        </p:tgtEl>
                                        <p:attrNameLst>
                                          <p:attrName>ppt_w</p:attrName>
                                        </p:attrNameLst>
                                      </p:cBhvr>
                                      <p:tavLst>
                                        <p:tav tm="0">
                                          <p:val>
                                            <p:strVal val="0"/>
                                          </p:val>
                                        </p:tav>
                                        <p:tav tm="100000">
                                          <p:val>
                                            <p:strVal val="#ppt_w"/>
                                          </p:val>
                                        </p:tav>
                                      </p:tavLst>
                                    </p:anim>
                                    <p:anim calcmode="lin" valueType="num">
                                      <p:cBhvr additive="base">
                                        <p:cTn id="12" dur="500"/>
                                        <p:tgtEl>
                                          <p:spTgt spid="1322"/>
                                        </p:tgtEl>
                                        <p:attrNameLst>
                                          <p:attrName>ppt_h</p:attrName>
                                        </p:attrNameLst>
                                      </p:cBhvr>
                                      <p:tavLst>
                                        <p:tav tm="0">
                                          <p:val>
                                            <p:strVal val="0"/>
                                          </p:val>
                                        </p:tav>
                                        <p:tav tm="100000">
                                          <p:val>
                                            <p:strVal val="#ppt_h"/>
                                          </p:val>
                                        </p:tav>
                                      </p:tavLst>
                                    </p:anim>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1323"/>
                                        </p:tgtEl>
                                        <p:attrNameLst>
                                          <p:attrName>style.visibility</p:attrName>
                                        </p:attrNameLst>
                                      </p:cBhvr>
                                      <p:to>
                                        <p:strVal val="visible"/>
                                      </p:to>
                                    </p:set>
                                    <p:anim calcmode="lin" valueType="num">
                                      <p:cBhvr additive="base">
                                        <p:cTn id="16" dur="500"/>
                                        <p:tgtEl>
                                          <p:spTgt spid="1323"/>
                                        </p:tgtEl>
                                        <p:attrNameLst>
                                          <p:attrName>ppt_w</p:attrName>
                                        </p:attrNameLst>
                                      </p:cBhvr>
                                      <p:tavLst>
                                        <p:tav tm="0">
                                          <p:val>
                                            <p:strVal val="0"/>
                                          </p:val>
                                        </p:tav>
                                        <p:tav tm="100000">
                                          <p:val>
                                            <p:strVal val="#ppt_w"/>
                                          </p:val>
                                        </p:tav>
                                      </p:tavLst>
                                    </p:anim>
                                    <p:anim calcmode="lin" valueType="num">
                                      <p:cBhvr additive="base">
                                        <p:cTn id="17" dur="500"/>
                                        <p:tgtEl>
                                          <p:spTgt spid="1323"/>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1324"/>
                                        </p:tgtEl>
                                        <p:attrNameLst>
                                          <p:attrName>style.visibility</p:attrName>
                                        </p:attrNameLst>
                                      </p:cBhvr>
                                      <p:to>
                                        <p:strVal val="visible"/>
                                      </p:to>
                                    </p:set>
                                    <p:anim calcmode="lin" valueType="num">
                                      <p:cBhvr additive="base">
                                        <p:cTn id="20" dur="500"/>
                                        <p:tgtEl>
                                          <p:spTgt spid="1324"/>
                                        </p:tgtEl>
                                        <p:attrNameLst>
                                          <p:attrName>ppt_w</p:attrName>
                                        </p:attrNameLst>
                                      </p:cBhvr>
                                      <p:tavLst>
                                        <p:tav tm="0">
                                          <p:val>
                                            <p:strVal val="0"/>
                                          </p:val>
                                        </p:tav>
                                        <p:tav tm="100000">
                                          <p:val>
                                            <p:strVal val="#ppt_w"/>
                                          </p:val>
                                        </p:tav>
                                      </p:tavLst>
                                    </p:anim>
                                    <p:anim calcmode="lin" valueType="num">
                                      <p:cBhvr additive="base">
                                        <p:cTn id="21" dur="500"/>
                                        <p:tgtEl>
                                          <p:spTgt spid="1324"/>
                                        </p:tgtEl>
                                        <p:attrNameLst>
                                          <p:attrName>ppt_h</p:attrName>
                                        </p:attrNameLst>
                                      </p:cBhvr>
                                      <p:tavLst>
                                        <p:tav tm="0">
                                          <p:val>
                                            <p:strVal val="0"/>
                                          </p:val>
                                        </p:tav>
                                        <p:tav tm="100000">
                                          <p:val>
                                            <p:strVal val="#ppt_h"/>
                                          </p:val>
                                        </p:tav>
                                      </p:tavLst>
                                    </p:anim>
                                  </p:childTnLst>
                                </p:cTn>
                              </p:par>
                            </p:childTnLst>
                          </p:cTn>
                        </p:par>
                        <p:par>
                          <p:cTn id="22" fill="hold">
                            <p:stCondLst>
                              <p:cond delay="1000"/>
                            </p:stCondLst>
                            <p:childTnLst>
                              <p:par>
                                <p:cTn id="23" presetID="23" presetClass="entr" presetSubtype="16" fill="hold" nodeType="afterEffect">
                                  <p:stCondLst>
                                    <p:cond delay="0"/>
                                  </p:stCondLst>
                                  <p:childTnLst>
                                    <p:set>
                                      <p:cBhvr>
                                        <p:cTn id="24" dur="1" fill="hold">
                                          <p:stCondLst>
                                            <p:cond delay="0"/>
                                          </p:stCondLst>
                                        </p:cTn>
                                        <p:tgtEl>
                                          <p:spTgt spid="1333"/>
                                        </p:tgtEl>
                                        <p:attrNameLst>
                                          <p:attrName>style.visibility</p:attrName>
                                        </p:attrNameLst>
                                      </p:cBhvr>
                                      <p:to>
                                        <p:strVal val="visible"/>
                                      </p:to>
                                    </p:set>
                                    <p:anim calcmode="lin" valueType="num">
                                      <p:cBhvr additive="base">
                                        <p:cTn id="25" dur="500"/>
                                        <p:tgtEl>
                                          <p:spTgt spid="1333"/>
                                        </p:tgtEl>
                                        <p:attrNameLst>
                                          <p:attrName>ppt_w</p:attrName>
                                        </p:attrNameLst>
                                      </p:cBhvr>
                                      <p:tavLst>
                                        <p:tav tm="0">
                                          <p:val>
                                            <p:strVal val="0"/>
                                          </p:val>
                                        </p:tav>
                                        <p:tav tm="100000">
                                          <p:val>
                                            <p:strVal val="#ppt_w"/>
                                          </p:val>
                                        </p:tav>
                                      </p:tavLst>
                                    </p:anim>
                                    <p:anim calcmode="lin" valueType="num">
                                      <p:cBhvr additive="base">
                                        <p:cTn id="26" dur="500"/>
                                        <p:tgtEl>
                                          <p:spTgt spid="1333"/>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1334"/>
                                        </p:tgtEl>
                                        <p:attrNameLst>
                                          <p:attrName>style.visibility</p:attrName>
                                        </p:attrNameLst>
                                      </p:cBhvr>
                                      <p:to>
                                        <p:strVal val="visible"/>
                                      </p:to>
                                    </p:set>
                                    <p:anim calcmode="lin" valueType="num">
                                      <p:cBhvr additive="base">
                                        <p:cTn id="29" dur="500"/>
                                        <p:tgtEl>
                                          <p:spTgt spid="1334"/>
                                        </p:tgtEl>
                                        <p:attrNameLst>
                                          <p:attrName>ppt_w</p:attrName>
                                        </p:attrNameLst>
                                      </p:cBhvr>
                                      <p:tavLst>
                                        <p:tav tm="0">
                                          <p:val>
                                            <p:strVal val="0"/>
                                          </p:val>
                                        </p:tav>
                                        <p:tav tm="100000">
                                          <p:val>
                                            <p:strVal val="#ppt_w"/>
                                          </p:val>
                                        </p:tav>
                                      </p:tavLst>
                                    </p:anim>
                                    <p:anim calcmode="lin" valueType="num">
                                      <p:cBhvr additive="base">
                                        <p:cTn id="30" dur="500"/>
                                        <p:tgtEl>
                                          <p:spTgt spid="1334"/>
                                        </p:tgtEl>
                                        <p:attrNameLst>
                                          <p:attrName>ppt_h</p:attrName>
                                        </p:attrNameLst>
                                      </p:cBhvr>
                                      <p:tavLst>
                                        <p:tav tm="0">
                                          <p:val>
                                            <p:strVal val="0"/>
                                          </p:val>
                                        </p:tav>
                                        <p:tav tm="100000">
                                          <p:val>
                                            <p:strVal val="#ppt_h"/>
                                          </p:val>
                                        </p:tav>
                                      </p:tavLst>
                                    </p:anim>
                                  </p:childTnLst>
                                </p:cTn>
                              </p:par>
                            </p:childTnLst>
                          </p:cTn>
                        </p:par>
                        <p:par>
                          <p:cTn id="31" fill="hold">
                            <p:stCondLst>
                              <p:cond delay="1500"/>
                            </p:stCondLst>
                            <p:childTnLst>
                              <p:par>
                                <p:cTn id="32" presetID="23" presetClass="entr" presetSubtype="16" fill="hold" nodeType="afterEffect">
                                  <p:stCondLst>
                                    <p:cond delay="0"/>
                                  </p:stCondLst>
                                  <p:childTnLst>
                                    <p:set>
                                      <p:cBhvr>
                                        <p:cTn id="33" dur="1" fill="hold">
                                          <p:stCondLst>
                                            <p:cond delay="0"/>
                                          </p:stCondLst>
                                        </p:cTn>
                                        <p:tgtEl>
                                          <p:spTgt spid="1327"/>
                                        </p:tgtEl>
                                        <p:attrNameLst>
                                          <p:attrName>style.visibility</p:attrName>
                                        </p:attrNameLst>
                                      </p:cBhvr>
                                      <p:to>
                                        <p:strVal val="visible"/>
                                      </p:to>
                                    </p:set>
                                    <p:anim calcmode="lin" valueType="num">
                                      <p:cBhvr additive="base">
                                        <p:cTn id="34" dur="500"/>
                                        <p:tgtEl>
                                          <p:spTgt spid="1327"/>
                                        </p:tgtEl>
                                        <p:attrNameLst>
                                          <p:attrName>ppt_w</p:attrName>
                                        </p:attrNameLst>
                                      </p:cBhvr>
                                      <p:tavLst>
                                        <p:tav tm="0">
                                          <p:val>
                                            <p:strVal val="0"/>
                                          </p:val>
                                        </p:tav>
                                        <p:tav tm="100000">
                                          <p:val>
                                            <p:strVal val="#ppt_w"/>
                                          </p:val>
                                        </p:tav>
                                      </p:tavLst>
                                    </p:anim>
                                    <p:anim calcmode="lin" valueType="num">
                                      <p:cBhvr additive="base">
                                        <p:cTn id="35" dur="500"/>
                                        <p:tgtEl>
                                          <p:spTgt spid="1327"/>
                                        </p:tgtEl>
                                        <p:attrNameLst>
                                          <p:attrName>ppt_h</p:attrName>
                                        </p:attrNameLst>
                                      </p:cBhvr>
                                      <p:tavLst>
                                        <p:tav tm="0">
                                          <p:val>
                                            <p:str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1328"/>
                                        </p:tgtEl>
                                        <p:attrNameLst>
                                          <p:attrName>style.visibility</p:attrName>
                                        </p:attrNameLst>
                                      </p:cBhvr>
                                      <p:to>
                                        <p:strVal val="visible"/>
                                      </p:to>
                                    </p:set>
                                    <p:anim calcmode="lin" valueType="num">
                                      <p:cBhvr additive="base">
                                        <p:cTn id="38" dur="500"/>
                                        <p:tgtEl>
                                          <p:spTgt spid="1328"/>
                                        </p:tgtEl>
                                        <p:attrNameLst>
                                          <p:attrName>ppt_w</p:attrName>
                                        </p:attrNameLst>
                                      </p:cBhvr>
                                      <p:tavLst>
                                        <p:tav tm="0">
                                          <p:val>
                                            <p:strVal val="0"/>
                                          </p:val>
                                        </p:tav>
                                        <p:tav tm="100000">
                                          <p:val>
                                            <p:strVal val="#ppt_w"/>
                                          </p:val>
                                        </p:tav>
                                      </p:tavLst>
                                    </p:anim>
                                    <p:anim calcmode="lin" valueType="num">
                                      <p:cBhvr additive="base">
                                        <p:cTn id="39" dur="500"/>
                                        <p:tgtEl>
                                          <p:spTgt spid="1328"/>
                                        </p:tgtEl>
                                        <p:attrNameLst>
                                          <p:attrName>ppt_h</p:attrName>
                                        </p:attrNameLst>
                                      </p:cBhvr>
                                      <p:tavLst>
                                        <p:tav tm="0">
                                          <p:val>
                                            <p:strVal val="0"/>
                                          </p:val>
                                        </p:tav>
                                        <p:tav tm="100000">
                                          <p:val>
                                            <p:strVal val="#ppt_h"/>
                                          </p:val>
                                        </p:tav>
                                      </p:tavLst>
                                    </p:anim>
                                  </p:childTnLst>
                                </p:cTn>
                              </p:par>
                            </p:childTnLst>
                          </p:cTn>
                        </p:par>
                        <p:par>
                          <p:cTn id="40" fill="hold">
                            <p:stCondLst>
                              <p:cond delay="2000"/>
                            </p:stCondLst>
                            <p:childTnLst>
                              <p:par>
                                <p:cTn id="41" presetID="23" presetClass="entr" presetSubtype="16" fill="hold" nodeType="afterEffect">
                                  <p:stCondLst>
                                    <p:cond delay="0"/>
                                  </p:stCondLst>
                                  <p:childTnLst>
                                    <p:set>
                                      <p:cBhvr>
                                        <p:cTn id="42" dur="1" fill="hold">
                                          <p:stCondLst>
                                            <p:cond delay="0"/>
                                          </p:stCondLst>
                                        </p:cTn>
                                        <p:tgtEl>
                                          <p:spTgt spid="1329"/>
                                        </p:tgtEl>
                                        <p:attrNameLst>
                                          <p:attrName>style.visibility</p:attrName>
                                        </p:attrNameLst>
                                      </p:cBhvr>
                                      <p:to>
                                        <p:strVal val="visible"/>
                                      </p:to>
                                    </p:set>
                                    <p:anim calcmode="lin" valueType="num">
                                      <p:cBhvr additive="base">
                                        <p:cTn id="43" dur="500"/>
                                        <p:tgtEl>
                                          <p:spTgt spid="1329"/>
                                        </p:tgtEl>
                                        <p:attrNameLst>
                                          <p:attrName>ppt_w</p:attrName>
                                        </p:attrNameLst>
                                      </p:cBhvr>
                                      <p:tavLst>
                                        <p:tav tm="0">
                                          <p:val>
                                            <p:strVal val="0"/>
                                          </p:val>
                                        </p:tav>
                                        <p:tav tm="100000">
                                          <p:val>
                                            <p:strVal val="#ppt_w"/>
                                          </p:val>
                                        </p:tav>
                                      </p:tavLst>
                                    </p:anim>
                                    <p:anim calcmode="lin" valueType="num">
                                      <p:cBhvr additive="base">
                                        <p:cTn id="44" dur="500"/>
                                        <p:tgtEl>
                                          <p:spTgt spid="132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330"/>
                                        </p:tgtEl>
                                        <p:attrNameLst>
                                          <p:attrName>style.visibility</p:attrName>
                                        </p:attrNameLst>
                                      </p:cBhvr>
                                      <p:to>
                                        <p:strVal val="visible"/>
                                      </p:to>
                                    </p:set>
                                    <p:anim calcmode="lin" valueType="num">
                                      <p:cBhvr additive="base">
                                        <p:cTn id="47" dur="500"/>
                                        <p:tgtEl>
                                          <p:spTgt spid="1330"/>
                                        </p:tgtEl>
                                        <p:attrNameLst>
                                          <p:attrName>ppt_w</p:attrName>
                                        </p:attrNameLst>
                                      </p:cBhvr>
                                      <p:tavLst>
                                        <p:tav tm="0">
                                          <p:val>
                                            <p:strVal val="0"/>
                                          </p:val>
                                        </p:tav>
                                        <p:tav tm="100000">
                                          <p:val>
                                            <p:strVal val="#ppt_w"/>
                                          </p:val>
                                        </p:tav>
                                      </p:tavLst>
                                    </p:anim>
                                    <p:anim calcmode="lin" valueType="num">
                                      <p:cBhvr additive="base">
                                        <p:cTn id="48" dur="500"/>
                                        <p:tgtEl>
                                          <p:spTgt spid="1330"/>
                                        </p:tgtEl>
                                        <p:attrNameLst>
                                          <p:attrName>ppt_h</p:attrName>
                                        </p:attrNameLst>
                                      </p:cBhvr>
                                      <p:tavLst>
                                        <p:tav tm="0">
                                          <p:val>
                                            <p:strVal val="0"/>
                                          </p:val>
                                        </p:tav>
                                        <p:tav tm="100000">
                                          <p:val>
                                            <p:strVal val="#ppt_h"/>
                                          </p:val>
                                        </p:tav>
                                      </p:tavLst>
                                    </p:anim>
                                  </p:childTnLst>
                                </p:cTn>
                              </p:par>
                            </p:childTnLst>
                          </p:cTn>
                        </p:par>
                        <p:par>
                          <p:cTn id="49" fill="hold">
                            <p:stCondLst>
                              <p:cond delay="2500"/>
                            </p:stCondLst>
                            <p:childTnLst>
                              <p:par>
                                <p:cTn id="50" presetID="23" presetClass="entr" presetSubtype="16" fill="hold" nodeType="afterEffect">
                                  <p:stCondLst>
                                    <p:cond delay="0"/>
                                  </p:stCondLst>
                                  <p:childTnLst>
                                    <p:set>
                                      <p:cBhvr>
                                        <p:cTn id="51" dur="1" fill="hold">
                                          <p:stCondLst>
                                            <p:cond delay="0"/>
                                          </p:stCondLst>
                                        </p:cTn>
                                        <p:tgtEl>
                                          <p:spTgt spid="1335"/>
                                        </p:tgtEl>
                                        <p:attrNameLst>
                                          <p:attrName>style.visibility</p:attrName>
                                        </p:attrNameLst>
                                      </p:cBhvr>
                                      <p:to>
                                        <p:strVal val="visible"/>
                                      </p:to>
                                    </p:set>
                                    <p:anim calcmode="lin" valueType="num">
                                      <p:cBhvr additive="base">
                                        <p:cTn id="52" dur="500"/>
                                        <p:tgtEl>
                                          <p:spTgt spid="1335"/>
                                        </p:tgtEl>
                                        <p:attrNameLst>
                                          <p:attrName>ppt_w</p:attrName>
                                        </p:attrNameLst>
                                      </p:cBhvr>
                                      <p:tavLst>
                                        <p:tav tm="0">
                                          <p:val>
                                            <p:strVal val="0"/>
                                          </p:val>
                                        </p:tav>
                                        <p:tav tm="100000">
                                          <p:val>
                                            <p:strVal val="#ppt_w"/>
                                          </p:val>
                                        </p:tav>
                                      </p:tavLst>
                                    </p:anim>
                                    <p:anim calcmode="lin" valueType="num">
                                      <p:cBhvr additive="base">
                                        <p:cTn id="53" dur="500"/>
                                        <p:tgtEl>
                                          <p:spTgt spid="1335"/>
                                        </p:tgtEl>
                                        <p:attrNameLst>
                                          <p:attrName>ppt_h</p:attrName>
                                        </p:attrNameLst>
                                      </p:cBhvr>
                                      <p:tavLst>
                                        <p:tav tm="0">
                                          <p:val>
                                            <p:strVal val="0"/>
                                          </p:val>
                                        </p:tav>
                                        <p:tav tm="100000">
                                          <p:val>
                                            <p:strVal val="#ppt_h"/>
                                          </p:val>
                                        </p:tav>
                                      </p:tavLst>
                                    </p:anim>
                                  </p:childTnLst>
                                </p:cTn>
                              </p:par>
                              <p:par>
                                <p:cTn id="54" presetID="23" presetClass="entr" presetSubtype="16" fill="hold" nodeType="withEffect">
                                  <p:stCondLst>
                                    <p:cond delay="0"/>
                                  </p:stCondLst>
                                  <p:childTnLst>
                                    <p:set>
                                      <p:cBhvr>
                                        <p:cTn id="55" dur="1" fill="hold">
                                          <p:stCondLst>
                                            <p:cond delay="0"/>
                                          </p:stCondLst>
                                        </p:cTn>
                                        <p:tgtEl>
                                          <p:spTgt spid="1336"/>
                                        </p:tgtEl>
                                        <p:attrNameLst>
                                          <p:attrName>style.visibility</p:attrName>
                                        </p:attrNameLst>
                                      </p:cBhvr>
                                      <p:to>
                                        <p:strVal val="visible"/>
                                      </p:to>
                                    </p:set>
                                    <p:anim calcmode="lin" valueType="num">
                                      <p:cBhvr additive="base">
                                        <p:cTn id="56" dur="500"/>
                                        <p:tgtEl>
                                          <p:spTgt spid="1336"/>
                                        </p:tgtEl>
                                        <p:attrNameLst>
                                          <p:attrName>ppt_w</p:attrName>
                                        </p:attrNameLst>
                                      </p:cBhvr>
                                      <p:tavLst>
                                        <p:tav tm="0">
                                          <p:val>
                                            <p:strVal val="0"/>
                                          </p:val>
                                        </p:tav>
                                        <p:tav tm="100000">
                                          <p:val>
                                            <p:strVal val="#ppt_w"/>
                                          </p:val>
                                        </p:tav>
                                      </p:tavLst>
                                    </p:anim>
                                    <p:anim calcmode="lin" valueType="num">
                                      <p:cBhvr additive="base">
                                        <p:cTn id="57" dur="500"/>
                                        <p:tgtEl>
                                          <p:spTgt spid="1336"/>
                                        </p:tgtEl>
                                        <p:attrNameLst>
                                          <p:attrName>ppt_h</p:attrName>
                                        </p:attrNameLst>
                                      </p:cBhvr>
                                      <p:tavLst>
                                        <p:tav tm="0">
                                          <p:val>
                                            <p:strVal val="0"/>
                                          </p:val>
                                        </p:tav>
                                        <p:tav tm="100000">
                                          <p:val>
                                            <p:strVal val="#ppt_h"/>
                                          </p:val>
                                        </p:tav>
                                      </p:tavLst>
                                    </p:anim>
                                  </p:childTnLst>
                                </p:cTn>
                              </p:par>
                            </p:childTnLst>
                          </p:cTn>
                        </p:par>
                        <p:par>
                          <p:cTn id="58" fill="hold">
                            <p:stCondLst>
                              <p:cond delay="3000"/>
                            </p:stCondLst>
                            <p:childTnLst>
                              <p:par>
                                <p:cTn id="59" presetID="23" presetClass="entr" presetSubtype="16" fill="hold" nodeType="afterEffect">
                                  <p:stCondLst>
                                    <p:cond delay="0"/>
                                  </p:stCondLst>
                                  <p:childTnLst>
                                    <p:set>
                                      <p:cBhvr>
                                        <p:cTn id="60" dur="1" fill="hold">
                                          <p:stCondLst>
                                            <p:cond delay="0"/>
                                          </p:stCondLst>
                                        </p:cTn>
                                        <p:tgtEl>
                                          <p:spTgt spid="1325"/>
                                        </p:tgtEl>
                                        <p:attrNameLst>
                                          <p:attrName>style.visibility</p:attrName>
                                        </p:attrNameLst>
                                      </p:cBhvr>
                                      <p:to>
                                        <p:strVal val="visible"/>
                                      </p:to>
                                    </p:set>
                                    <p:anim calcmode="lin" valueType="num">
                                      <p:cBhvr additive="base">
                                        <p:cTn id="61" dur="500"/>
                                        <p:tgtEl>
                                          <p:spTgt spid="1325"/>
                                        </p:tgtEl>
                                        <p:attrNameLst>
                                          <p:attrName>ppt_w</p:attrName>
                                        </p:attrNameLst>
                                      </p:cBhvr>
                                      <p:tavLst>
                                        <p:tav tm="0">
                                          <p:val>
                                            <p:strVal val="0"/>
                                          </p:val>
                                        </p:tav>
                                        <p:tav tm="100000">
                                          <p:val>
                                            <p:strVal val="#ppt_w"/>
                                          </p:val>
                                        </p:tav>
                                      </p:tavLst>
                                    </p:anim>
                                    <p:anim calcmode="lin" valueType="num">
                                      <p:cBhvr additive="base">
                                        <p:cTn id="62" dur="500"/>
                                        <p:tgtEl>
                                          <p:spTgt spid="1325"/>
                                        </p:tgtEl>
                                        <p:attrNameLst>
                                          <p:attrName>ppt_h</p:attrName>
                                        </p:attrNameLst>
                                      </p:cBhvr>
                                      <p:tavLst>
                                        <p:tav tm="0">
                                          <p:val>
                                            <p:str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1326"/>
                                        </p:tgtEl>
                                        <p:attrNameLst>
                                          <p:attrName>style.visibility</p:attrName>
                                        </p:attrNameLst>
                                      </p:cBhvr>
                                      <p:to>
                                        <p:strVal val="visible"/>
                                      </p:to>
                                    </p:set>
                                    <p:anim calcmode="lin" valueType="num">
                                      <p:cBhvr additive="base">
                                        <p:cTn id="65" dur="500"/>
                                        <p:tgtEl>
                                          <p:spTgt spid="1326"/>
                                        </p:tgtEl>
                                        <p:attrNameLst>
                                          <p:attrName>ppt_w</p:attrName>
                                        </p:attrNameLst>
                                      </p:cBhvr>
                                      <p:tavLst>
                                        <p:tav tm="0">
                                          <p:val>
                                            <p:strVal val="0"/>
                                          </p:val>
                                        </p:tav>
                                        <p:tav tm="100000">
                                          <p:val>
                                            <p:strVal val="#ppt_w"/>
                                          </p:val>
                                        </p:tav>
                                      </p:tavLst>
                                    </p:anim>
                                    <p:anim calcmode="lin" valueType="num">
                                      <p:cBhvr additive="base">
                                        <p:cTn id="66" dur="500"/>
                                        <p:tgtEl>
                                          <p:spTgt spid="1326"/>
                                        </p:tgtEl>
                                        <p:attrNameLst>
                                          <p:attrName>ppt_h</p:attrName>
                                        </p:attrNameLst>
                                      </p:cBhvr>
                                      <p:tavLst>
                                        <p:tav tm="0">
                                          <p:val>
                                            <p:strVal val="0"/>
                                          </p:val>
                                        </p:tav>
                                        <p:tav tm="100000">
                                          <p:val>
                                            <p:strVal val="#ppt_h"/>
                                          </p:val>
                                        </p:tav>
                                      </p:tavLst>
                                    </p:anim>
                                  </p:childTnLst>
                                </p:cTn>
                              </p:par>
                            </p:childTnLst>
                          </p:cTn>
                        </p:par>
                        <p:par>
                          <p:cTn id="67" fill="hold">
                            <p:stCondLst>
                              <p:cond delay="3500"/>
                            </p:stCondLst>
                            <p:childTnLst>
                              <p:par>
                                <p:cTn id="68" presetID="23" presetClass="entr" presetSubtype="16" fill="hold" nodeType="afterEffect">
                                  <p:stCondLst>
                                    <p:cond delay="0"/>
                                  </p:stCondLst>
                                  <p:childTnLst>
                                    <p:set>
                                      <p:cBhvr>
                                        <p:cTn id="69" dur="1" fill="hold">
                                          <p:stCondLst>
                                            <p:cond delay="0"/>
                                          </p:stCondLst>
                                        </p:cTn>
                                        <p:tgtEl>
                                          <p:spTgt spid="1331"/>
                                        </p:tgtEl>
                                        <p:attrNameLst>
                                          <p:attrName>style.visibility</p:attrName>
                                        </p:attrNameLst>
                                      </p:cBhvr>
                                      <p:to>
                                        <p:strVal val="visible"/>
                                      </p:to>
                                    </p:set>
                                    <p:anim calcmode="lin" valueType="num">
                                      <p:cBhvr additive="base">
                                        <p:cTn id="70" dur="500"/>
                                        <p:tgtEl>
                                          <p:spTgt spid="1331"/>
                                        </p:tgtEl>
                                        <p:attrNameLst>
                                          <p:attrName>ppt_w</p:attrName>
                                        </p:attrNameLst>
                                      </p:cBhvr>
                                      <p:tavLst>
                                        <p:tav tm="0">
                                          <p:val>
                                            <p:strVal val="0"/>
                                          </p:val>
                                        </p:tav>
                                        <p:tav tm="100000">
                                          <p:val>
                                            <p:strVal val="#ppt_w"/>
                                          </p:val>
                                        </p:tav>
                                      </p:tavLst>
                                    </p:anim>
                                    <p:anim calcmode="lin" valueType="num">
                                      <p:cBhvr additive="base">
                                        <p:cTn id="71" dur="500"/>
                                        <p:tgtEl>
                                          <p:spTgt spid="1331"/>
                                        </p:tgtEl>
                                        <p:attrNameLst>
                                          <p:attrName>ppt_h</p:attrName>
                                        </p:attrNameLst>
                                      </p:cBhvr>
                                      <p:tavLst>
                                        <p:tav tm="0">
                                          <p:val>
                                            <p:strVal val="0"/>
                                          </p:val>
                                        </p:tav>
                                        <p:tav tm="100000">
                                          <p:val>
                                            <p:strVal val="#ppt_h"/>
                                          </p:val>
                                        </p:tav>
                                      </p:tavLst>
                                    </p:anim>
                                  </p:childTnLst>
                                </p:cTn>
                              </p:par>
                              <p:par>
                                <p:cTn id="72" presetID="23" presetClass="entr" presetSubtype="16" fill="hold" nodeType="withEffect">
                                  <p:stCondLst>
                                    <p:cond delay="0"/>
                                  </p:stCondLst>
                                  <p:childTnLst>
                                    <p:set>
                                      <p:cBhvr>
                                        <p:cTn id="73" dur="1" fill="hold">
                                          <p:stCondLst>
                                            <p:cond delay="0"/>
                                          </p:stCondLst>
                                        </p:cTn>
                                        <p:tgtEl>
                                          <p:spTgt spid="1332"/>
                                        </p:tgtEl>
                                        <p:attrNameLst>
                                          <p:attrName>style.visibility</p:attrName>
                                        </p:attrNameLst>
                                      </p:cBhvr>
                                      <p:to>
                                        <p:strVal val="visible"/>
                                      </p:to>
                                    </p:set>
                                    <p:anim calcmode="lin" valueType="num">
                                      <p:cBhvr additive="base">
                                        <p:cTn id="74" dur="500"/>
                                        <p:tgtEl>
                                          <p:spTgt spid="1332"/>
                                        </p:tgtEl>
                                        <p:attrNameLst>
                                          <p:attrName>ppt_w</p:attrName>
                                        </p:attrNameLst>
                                      </p:cBhvr>
                                      <p:tavLst>
                                        <p:tav tm="0">
                                          <p:val>
                                            <p:strVal val="0"/>
                                          </p:val>
                                        </p:tav>
                                        <p:tav tm="100000">
                                          <p:val>
                                            <p:strVal val="#ppt_w"/>
                                          </p:val>
                                        </p:tav>
                                      </p:tavLst>
                                    </p:anim>
                                    <p:anim calcmode="lin" valueType="num">
                                      <p:cBhvr additive="base">
                                        <p:cTn id="75" dur="500"/>
                                        <p:tgtEl>
                                          <p:spTgt spid="1332"/>
                                        </p:tgtEl>
                                        <p:attrNameLst>
                                          <p:attrName>ppt_h</p:attrName>
                                        </p:attrNameLst>
                                      </p:cBhvr>
                                      <p:tavLst>
                                        <p:tav tm="0">
                                          <p:val>
                                            <p:strVal val="0"/>
                                          </p:val>
                                        </p:tav>
                                        <p:tav tm="100000">
                                          <p:val>
                                            <p:strVal val="#ppt_h"/>
                                          </p:val>
                                        </p:tav>
                                      </p:tavLst>
                                    </p:anim>
                                  </p:childTnLst>
                                </p:cTn>
                              </p:par>
                            </p:childTnLst>
                          </p:cTn>
                        </p:par>
                        <p:par>
                          <p:cTn id="76" fill="hold">
                            <p:stCondLst>
                              <p:cond delay="4000"/>
                            </p:stCondLst>
                            <p:childTnLst>
                              <p:par>
                                <p:cTn id="77" presetID="23" presetClass="entr" presetSubtype="16" fill="hold" nodeType="afterEffect">
                                  <p:stCondLst>
                                    <p:cond delay="0"/>
                                  </p:stCondLst>
                                  <p:childTnLst>
                                    <p:set>
                                      <p:cBhvr>
                                        <p:cTn id="78" dur="1" fill="hold">
                                          <p:stCondLst>
                                            <p:cond delay="0"/>
                                          </p:stCondLst>
                                        </p:cTn>
                                        <p:tgtEl>
                                          <p:spTgt spid="1337"/>
                                        </p:tgtEl>
                                        <p:attrNameLst>
                                          <p:attrName>style.visibility</p:attrName>
                                        </p:attrNameLst>
                                      </p:cBhvr>
                                      <p:to>
                                        <p:strVal val="visible"/>
                                      </p:to>
                                    </p:set>
                                    <p:anim calcmode="lin" valueType="num">
                                      <p:cBhvr additive="base">
                                        <p:cTn id="79" dur="500"/>
                                        <p:tgtEl>
                                          <p:spTgt spid="1337"/>
                                        </p:tgtEl>
                                        <p:attrNameLst>
                                          <p:attrName>ppt_w</p:attrName>
                                        </p:attrNameLst>
                                      </p:cBhvr>
                                      <p:tavLst>
                                        <p:tav tm="0">
                                          <p:val>
                                            <p:strVal val="0"/>
                                          </p:val>
                                        </p:tav>
                                        <p:tav tm="100000">
                                          <p:val>
                                            <p:strVal val="#ppt_w"/>
                                          </p:val>
                                        </p:tav>
                                      </p:tavLst>
                                    </p:anim>
                                    <p:anim calcmode="lin" valueType="num">
                                      <p:cBhvr additive="base">
                                        <p:cTn id="80" dur="500"/>
                                        <p:tgtEl>
                                          <p:spTgt spid="1337"/>
                                        </p:tgtEl>
                                        <p:attrNameLst>
                                          <p:attrName>ppt_h</p:attrName>
                                        </p:attrNameLst>
                                      </p:cBhvr>
                                      <p:tavLst>
                                        <p:tav tm="0">
                                          <p:val>
                                            <p:str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1338"/>
                                        </p:tgtEl>
                                        <p:attrNameLst>
                                          <p:attrName>style.visibility</p:attrName>
                                        </p:attrNameLst>
                                      </p:cBhvr>
                                      <p:to>
                                        <p:strVal val="visible"/>
                                      </p:to>
                                    </p:set>
                                    <p:anim calcmode="lin" valueType="num">
                                      <p:cBhvr additive="base">
                                        <p:cTn id="83" dur="500"/>
                                        <p:tgtEl>
                                          <p:spTgt spid="1338"/>
                                        </p:tgtEl>
                                        <p:attrNameLst>
                                          <p:attrName>ppt_w</p:attrName>
                                        </p:attrNameLst>
                                      </p:cBhvr>
                                      <p:tavLst>
                                        <p:tav tm="0">
                                          <p:val>
                                            <p:strVal val="0"/>
                                          </p:val>
                                        </p:tav>
                                        <p:tav tm="100000">
                                          <p:val>
                                            <p:strVal val="#ppt_w"/>
                                          </p:val>
                                        </p:tav>
                                      </p:tavLst>
                                    </p:anim>
                                    <p:anim calcmode="lin" valueType="num">
                                      <p:cBhvr additive="base">
                                        <p:cTn id="84" dur="500"/>
                                        <p:tgtEl>
                                          <p:spTgt spid="1338"/>
                                        </p:tgtEl>
                                        <p:attrNameLst>
                                          <p:attrName>ppt_h</p:attrName>
                                        </p:attrNameLst>
                                      </p:cBhvr>
                                      <p:tavLst>
                                        <p:tav tm="0">
                                          <p:val>
                                            <p:strVal val="0"/>
                                          </p:val>
                                        </p:tav>
                                        <p:tav tm="100000">
                                          <p:val>
                                            <p:strVal val="#ppt_h"/>
                                          </p:val>
                                        </p:tav>
                                      </p:tavLst>
                                    </p:anim>
                                  </p:childTnLst>
                                </p:cTn>
                              </p:par>
                            </p:childTnLst>
                          </p:cTn>
                        </p:par>
                        <p:par>
                          <p:cTn id="85" fill="hold">
                            <p:stCondLst>
                              <p:cond delay="4500"/>
                            </p:stCondLst>
                            <p:childTnLst>
                              <p:par>
                                <p:cTn id="86" presetID="23" presetClass="entr" presetSubtype="16" fill="hold" nodeType="afterEffect">
                                  <p:stCondLst>
                                    <p:cond delay="0"/>
                                  </p:stCondLst>
                                  <p:childTnLst>
                                    <p:set>
                                      <p:cBhvr>
                                        <p:cTn id="87" dur="1" fill="hold">
                                          <p:stCondLst>
                                            <p:cond delay="0"/>
                                          </p:stCondLst>
                                        </p:cTn>
                                        <p:tgtEl>
                                          <p:spTgt spid="1339"/>
                                        </p:tgtEl>
                                        <p:attrNameLst>
                                          <p:attrName>style.visibility</p:attrName>
                                        </p:attrNameLst>
                                      </p:cBhvr>
                                      <p:to>
                                        <p:strVal val="visible"/>
                                      </p:to>
                                    </p:set>
                                    <p:anim calcmode="lin" valueType="num">
                                      <p:cBhvr additive="base">
                                        <p:cTn id="88" dur="500"/>
                                        <p:tgtEl>
                                          <p:spTgt spid="1339"/>
                                        </p:tgtEl>
                                        <p:attrNameLst>
                                          <p:attrName>ppt_w</p:attrName>
                                        </p:attrNameLst>
                                      </p:cBhvr>
                                      <p:tavLst>
                                        <p:tav tm="0">
                                          <p:val>
                                            <p:strVal val="0"/>
                                          </p:val>
                                        </p:tav>
                                        <p:tav tm="100000">
                                          <p:val>
                                            <p:strVal val="#ppt_w"/>
                                          </p:val>
                                        </p:tav>
                                      </p:tavLst>
                                    </p:anim>
                                    <p:anim calcmode="lin" valueType="num">
                                      <p:cBhvr additive="base">
                                        <p:cTn id="89" dur="500"/>
                                        <p:tgtEl>
                                          <p:spTgt spid="1339"/>
                                        </p:tgtEl>
                                        <p:attrNameLst>
                                          <p:attrName>ppt_h</p:attrName>
                                        </p:attrNameLst>
                                      </p:cBhvr>
                                      <p:tavLst>
                                        <p:tav tm="0">
                                          <p:val>
                                            <p:strVal val="0"/>
                                          </p:val>
                                        </p:tav>
                                        <p:tav tm="100000">
                                          <p:val>
                                            <p:strVal val="#ppt_h"/>
                                          </p:val>
                                        </p:tav>
                                      </p:tavLst>
                                    </p:anim>
                                  </p:childTnLst>
                                </p:cTn>
                              </p:par>
                              <p:par>
                                <p:cTn id="90" presetID="23" presetClass="entr" presetSubtype="16" fill="hold" nodeType="withEffect">
                                  <p:stCondLst>
                                    <p:cond delay="0"/>
                                  </p:stCondLst>
                                  <p:childTnLst>
                                    <p:set>
                                      <p:cBhvr>
                                        <p:cTn id="91" dur="1" fill="hold">
                                          <p:stCondLst>
                                            <p:cond delay="0"/>
                                          </p:stCondLst>
                                        </p:cTn>
                                        <p:tgtEl>
                                          <p:spTgt spid="1340"/>
                                        </p:tgtEl>
                                        <p:attrNameLst>
                                          <p:attrName>style.visibility</p:attrName>
                                        </p:attrNameLst>
                                      </p:cBhvr>
                                      <p:to>
                                        <p:strVal val="visible"/>
                                      </p:to>
                                    </p:set>
                                    <p:anim calcmode="lin" valueType="num">
                                      <p:cBhvr additive="base">
                                        <p:cTn id="92" dur="500"/>
                                        <p:tgtEl>
                                          <p:spTgt spid="1340"/>
                                        </p:tgtEl>
                                        <p:attrNameLst>
                                          <p:attrName>ppt_w</p:attrName>
                                        </p:attrNameLst>
                                      </p:cBhvr>
                                      <p:tavLst>
                                        <p:tav tm="0">
                                          <p:val>
                                            <p:strVal val="0"/>
                                          </p:val>
                                        </p:tav>
                                        <p:tav tm="100000">
                                          <p:val>
                                            <p:strVal val="#ppt_w"/>
                                          </p:val>
                                        </p:tav>
                                      </p:tavLst>
                                    </p:anim>
                                    <p:anim calcmode="lin" valueType="num">
                                      <p:cBhvr additive="base">
                                        <p:cTn id="93" dur="500"/>
                                        <p:tgtEl>
                                          <p:spTgt spid="1340"/>
                                        </p:tgtEl>
                                        <p:attrNameLst>
                                          <p:attrName>ppt_h</p:attrName>
                                        </p:attrNameLst>
                                      </p:cBhvr>
                                      <p:tavLst>
                                        <p:tav tm="0">
                                          <p:val>
                                            <p:strVal val="0"/>
                                          </p:val>
                                        </p:tav>
                                        <p:tav tm="100000">
                                          <p:val>
                                            <p:strVal val="#ppt_h"/>
                                          </p:val>
                                        </p:tav>
                                      </p:tavLst>
                                    </p:anim>
                                  </p:childTnLst>
                                </p:cTn>
                              </p:par>
                            </p:childTnLst>
                          </p:cTn>
                        </p:par>
                        <p:par>
                          <p:cTn id="94" fill="hold">
                            <p:stCondLst>
                              <p:cond delay="5000"/>
                            </p:stCondLst>
                            <p:childTnLst>
                              <p:par>
                                <p:cTn id="95" presetID="23" presetClass="entr" presetSubtype="16" fill="hold" nodeType="afterEffect">
                                  <p:stCondLst>
                                    <p:cond delay="0"/>
                                  </p:stCondLst>
                                  <p:childTnLst>
                                    <p:set>
                                      <p:cBhvr>
                                        <p:cTn id="96" dur="1" fill="hold">
                                          <p:stCondLst>
                                            <p:cond delay="0"/>
                                          </p:stCondLst>
                                        </p:cTn>
                                        <p:tgtEl>
                                          <p:spTgt spid="1341"/>
                                        </p:tgtEl>
                                        <p:attrNameLst>
                                          <p:attrName>style.visibility</p:attrName>
                                        </p:attrNameLst>
                                      </p:cBhvr>
                                      <p:to>
                                        <p:strVal val="visible"/>
                                      </p:to>
                                    </p:set>
                                    <p:anim calcmode="lin" valueType="num">
                                      <p:cBhvr additive="base">
                                        <p:cTn id="97" dur="500"/>
                                        <p:tgtEl>
                                          <p:spTgt spid="1341"/>
                                        </p:tgtEl>
                                        <p:attrNameLst>
                                          <p:attrName>ppt_w</p:attrName>
                                        </p:attrNameLst>
                                      </p:cBhvr>
                                      <p:tavLst>
                                        <p:tav tm="0">
                                          <p:val>
                                            <p:strVal val="0"/>
                                          </p:val>
                                        </p:tav>
                                        <p:tav tm="100000">
                                          <p:val>
                                            <p:strVal val="#ppt_w"/>
                                          </p:val>
                                        </p:tav>
                                      </p:tavLst>
                                    </p:anim>
                                    <p:anim calcmode="lin" valueType="num">
                                      <p:cBhvr additive="base">
                                        <p:cTn id="98" dur="500"/>
                                        <p:tgtEl>
                                          <p:spTgt spid="1341"/>
                                        </p:tgtEl>
                                        <p:attrNameLst>
                                          <p:attrName>ppt_h</p:attrName>
                                        </p:attrNameLst>
                                      </p:cBhvr>
                                      <p:tavLst>
                                        <p:tav tm="0">
                                          <p:val>
                                            <p:strVal val="0"/>
                                          </p:val>
                                        </p:tav>
                                        <p:tav tm="100000">
                                          <p:val>
                                            <p:strVal val="#ppt_h"/>
                                          </p:val>
                                        </p:tav>
                                      </p:tavLst>
                                    </p:anim>
                                  </p:childTnLst>
                                </p:cTn>
                              </p:par>
                              <p:par>
                                <p:cTn id="99" presetID="23" presetClass="entr" presetSubtype="16" fill="hold" nodeType="withEffect">
                                  <p:stCondLst>
                                    <p:cond delay="0"/>
                                  </p:stCondLst>
                                  <p:childTnLst>
                                    <p:set>
                                      <p:cBhvr>
                                        <p:cTn id="100" dur="1" fill="hold">
                                          <p:stCondLst>
                                            <p:cond delay="0"/>
                                          </p:stCondLst>
                                        </p:cTn>
                                        <p:tgtEl>
                                          <p:spTgt spid="1342"/>
                                        </p:tgtEl>
                                        <p:attrNameLst>
                                          <p:attrName>style.visibility</p:attrName>
                                        </p:attrNameLst>
                                      </p:cBhvr>
                                      <p:to>
                                        <p:strVal val="visible"/>
                                      </p:to>
                                    </p:set>
                                    <p:anim calcmode="lin" valueType="num">
                                      <p:cBhvr additive="base">
                                        <p:cTn id="101" dur="500"/>
                                        <p:tgtEl>
                                          <p:spTgt spid="1342"/>
                                        </p:tgtEl>
                                        <p:attrNameLst>
                                          <p:attrName>ppt_w</p:attrName>
                                        </p:attrNameLst>
                                      </p:cBhvr>
                                      <p:tavLst>
                                        <p:tav tm="0">
                                          <p:val>
                                            <p:strVal val="0"/>
                                          </p:val>
                                        </p:tav>
                                        <p:tav tm="100000">
                                          <p:val>
                                            <p:strVal val="#ppt_w"/>
                                          </p:val>
                                        </p:tav>
                                      </p:tavLst>
                                    </p:anim>
                                    <p:anim calcmode="lin" valueType="num">
                                      <p:cBhvr additive="base">
                                        <p:cTn id="102" dur="500"/>
                                        <p:tgtEl>
                                          <p:spTgt spid="1342"/>
                                        </p:tgtEl>
                                        <p:attrNameLst>
                                          <p:attrName>ppt_h</p:attrName>
                                        </p:attrNameLst>
                                      </p:cBhvr>
                                      <p:tavLst>
                                        <p:tav tm="0">
                                          <p:val>
                                            <p:strVal val="0"/>
                                          </p:val>
                                        </p:tav>
                                        <p:tav tm="100000">
                                          <p:val>
                                            <p:strVal val="#ppt_h"/>
                                          </p:val>
                                        </p:tav>
                                      </p:tavLst>
                                    </p:anim>
                                  </p:childTnLst>
                                </p:cTn>
                              </p:par>
                            </p:childTnLst>
                          </p:cTn>
                        </p:par>
                        <p:par>
                          <p:cTn id="103" fill="hold">
                            <p:stCondLst>
                              <p:cond delay="5500"/>
                            </p:stCondLst>
                            <p:childTnLst>
                              <p:par>
                                <p:cTn id="104" presetID="23" presetClass="entr" presetSubtype="16" fill="hold" nodeType="afterEffect">
                                  <p:stCondLst>
                                    <p:cond delay="0"/>
                                  </p:stCondLst>
                                  <p:childTnLst>
                                    <p:set>
                                      <p:cBhvr>
                                        <p:cTn id="105" dur="1" fill="hold">
                                          <p:stCondLst>
                                            <p:cond delay="0"/>
                                          </p:stCondLst>
                                        </p:cTn>
                                        <p:tgtEl>
                                          <p:spTgt spid="1343"/>
                                        </p:tgtEl>
                                        <p:attrNameLst>
                                          <p:attrName>style.visibility</p:attrName>
                                        </p:attrNameLst>
                                      </p:cBhvr>
                                      <p:to>
                                        <p:strVal val="visible"/>
                                      </p:to>
                                    </p:set>
                                    <p:anim calcmode="lin" valueType="num">
                                      <p:cBhvr additive="base">
                                        <p:cTn id="106" dur="500"/>
                                        <p:tgtEl>
                                          <p:spTgt spid="1343"/>
                                        </p:tgtEl>
                                        <p:attrNameLst>
                                          <p:attrName>ppt_w</p:attrName>
                                        </p:attrNameLst>
                                      </p:cBhvr>
                                      <p:tavLst>
                                        <p:tav tm="0">
                                          <p:val>
                                            <p:strVal val="0"/>
                                          </p:val>
                                        </p:tav>
                                        <p:tav tm="100000">
                                          <p:val>
                                            <p:strVal val="#ppt_w"/>
                                          </p:val>
                                        </p:tav>
                                      </p:tavLst>
                                    </p:anim>
                                    <p:anim calcmode="lin" valueType="num">
                                      <p:cBhvr additive="base">
                                        <p:cTn id="107" dur="500"/>
                                        <p:tgtEl>
                                          <p:spTgt spid="1343"/>
                                        </p:tgtEl>
                                        <p:attrNameLst>
                                          <p:attrName>ppt_h</p:attrName>
                                        </p:attrNameLst>
                                      </p:cBhvr>
                                      <p:tavLst>
                                        <p:tav tm="0">
                                          <p:val>
                                            <p:strVal val="0"/>
                                          </p:val>
                                        </p:tav>
                                        <p:tav tm="100000">
                                          <p:val>
                                            <p:strVal val="#ppt_h"/>
                                          </p:val>
                                        </p:tav>
                                      </p:tavLst>
                                    </p:anim>
                                  </p:childTnLst>
                                </p:cTn>
                              </p:par>
                              <p:par>
                                <p:cTn id="108" presetID="23" presetClass="entr" presetSubtype="16" fill="hold" nodeType="withEffect">
                                  <p:stCondLst>
                                    <p:cond delay="0"/>
                                  </p:stCondLst>
                                  <p:childTnLst>
                                    <p:set>
                                      <p:cBhvr>
                                        <p:cTn id="109" dur="1" fill="hold">
                                          <p:stCondLst>
                                            <p:cond delay="0"/>
                                          </p:stCondLst>
                                        </p:cTn>
                                        <p:tgtEl>
                                          <p:spTgt spid="1344"/>
                                        </p:tgtEl>
                                        <p:attrNameLst>
                                          <p:attrName>style.visibility</p:attrName>
                                        </p:attrNameLst>
                                      </p:cBhvr>
                                      <p:to>
                                        <p:strVal val="visible"/>
                                      </p:to>
                                    </p:set>
                                    <p:anim calcmode="lin" valueType="num">
                                      <p:cBhvr additive="base">
                                        <p:cTn id="110" dur="500"/>
                                        <p:tgtEl>
                                          <p:spTgt spid="1344"/>
                                        </p:tgtEl>
                                        <p:attrNameLst>
                                          <p:attrName>ppt_w</p:attrName>
                                        </p:attrNameLst>
                                      </p:cBhvr>
                                      <p:tavLst>
                                        <p:tav tm="0">
                                          <p:val>
                                            <p:strVal val="0"/>
                                          </p:val>
                                        </p:tav>
                                        <p:tav tm="100000">
                                          <p:val>
                                            <p:strVal val="#ppt_w"/>
                                          </p:val>
                                        </p:tav>
                                      </p:tavLst>
                                    </p:anim>
                                    <p:anim calcmode="lin" valueType="num">
                                      <p:cBhvr additive="base">
                                        <p:cTn id="111" dur="500"/>
                                        <p:tgtEl>
                                          <p:spTgt spid="13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1438" name="Google Shape;1438;p80"/>
          <p:cNvPicPr preferRelativeResize="0"/>
          <p:nvPr/>
        </p:nvPicPr>
        <p:blipFill rotWithShape="1">
          <a:blip r:embed="rId3">
            <a:alphaModFix/>
          </a:blip>
          <a:srcRect/>
          <a:stretch/>
        </p:blipFill>
        <p:spPr>
          <a:xfrm>
            <a:off x="0" y="-17399"/>
            <a:ext cx="9144000" cy="931799"/>
          </a:xfrm>
          <a:prstGeom prst="rect">
            <a:avLst/>
          </a:prstGeom>
          <a:noFill/>
          <a:ln>
            <a:noFill/>
          </a:ln>
        </p:spPr>
      </p:pic>
      <p:sp>
        <p:nvSpPr>
          <p:cNvPr id="1439" name="Google Shape;1439;p80"/>
          <p:cNvSpPr/>
          <p:nvPr/>
        </p:nvSpPr>
        <p:spPr>
          <a:xfrm>
            <a:off x="2324785" y="185876"/>
            <a:ext cx="3846245"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1" dirty="0">
                <a:solidFill>
                  <a:schemeClr val="lt1"/>
                </a:solidFill>
                <a:latin typeface="Calibri"/>
                <a:ea typeface="Calibri"/>
                <a:cs typeface="Calibri"/>
                <a:sym typeface="Calibri"/>
              </a:rPr>
              <a:t>International Partners</a:t>
            </a:r>
            <a:endParaRPr sz="1100" dirty="0"/>
          </a:p>
        </p:txBody>
      </p:sp>
      <p:pic>
        <p:nvPicPr>
          <p:cNvPr id="1440" name="Google Shape;1440;p80"/>
          <p:cNvPicPr preferRelativeResize="0"/>
          <p:nvPr/>
        </p:nvPicPr>
        <p:blipFill rotWithShape="1">
          <a:blip r:embed="rId4">
            <a:alphaModFix/>
          </a:blip>
          <a:srcRect/>
          <a:stretch/>
        </p:blipFill>
        <p:spPr>
          <a:xfrm>
            <a:off x="2025133" y="914400"/>
            <a:ext cx="4445551" cy="4229101"/>
          </a:xfrm>
          <a:prstGeom prst="rect">
            <a:avLst/>
          </a:prstGeom>
          <a:noFill/>
          <a:ln>
            <a:noFill/>
          </a:ln>
        </p:spPr>
      </p:pic>
    </p:spTree>
    <p:extLst>
      <p:ext uri="{BB962C8B-B14F-4D97-AF65-F5344CB8AC3E}">
        <p14:creationId xmlns:p14="http://schemas.microsoft.com/office/powerpoint/2010/main" val="170605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pic>
        <p:nvPicPr>
          <p:cNvPr id="1373" name="Google Shape;1373;p72"/>
          <p:cNvPicPr preferRelativeResize="0"/>
          <p:nvPr/>
        </p:nvPicPr>
        <p:blipFill rotWithShape="1">
          <a:blip r:embed="rId3">
            <a:alphaModFix/>
          </a:blip>
          <a:srcRect/>
          <a:stretch/>
        </p:blipFill>
        <p:spPr>
          <a:xfrm>
            <a:off x="64993" y="0"/>
            <a:ext cx="9014013" cy="4808551"/>
          </a:xfrm>
          <a:prstGeom prst="rect">
            <a:avLst/>
          </a:prstGeom>
          <a:noFill/>
          <a:ln>
            <a:noFill/>
          </a:ln>
        </p:spPr>
      </p:pic>
      <p:pic>
        <p:nvPicPr>
          <p:cNvPr id="1374" name="Google Shape;1374;p72"/>
          <p:cNvPicPr preferRelativeResize="0"/>
          <p:nvPr/>
        </p:nvPicPr>
        <p:blipFill rotWithShape="1">
          <a:blip r:embed="rId4">
            <a:alphaModFix/>
          </a:blip>
          <a:srcRect/>
          <a:stretch/>
        </p:blipFill>
        <p:spPr>
          <a:xfrm>
            <a:off x="0" y="3576320"/>
            <a:ext cx="2364241" cy="1084770"/>
          </a:xfrm>
          <a:prstGeom prst="rect">
            <a:avLst/>
          </a:prstGeom>
          <a:noFill/>
          <a:ln>
            <a:noFill/>
          </a:ln>
        </p:spPr>
      </p:pic>
      <p:sp>
        <p:nvSpPr>
          <p:cNvPr id="4" name="Google Shape;1206;p66">
            <a:extLst>
              <a:ext uri="{FF2B5EF4-FFF2-40B4-BE49-F238E27FC236}">
                <a16:creationId xmlns:a16="http://schemas.microsoft.com/office/drawing/2014/main" id="{9FA82F47-06EF-4319-8039-9336928B1767}"/>
              </a:ext>
            </a:extLst>
          </p:cNvPr>
          <p:cNvSpPr txBox="1"/>
          <p:nvPr/>
        </p:nvSpPr>
        <p:spPr>
          <a:xfrm>
            <a:off x="4895478" y="137321"/>
            <a:ext cx="5518499" cy="49896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400"/>
              <a:buFont typeface="Cambria"/>
              <a:buNone/>
            </a:pPr>
            <a:r>
              <a:rPr lang="en-US" sz="2400" b="1" dirty="0">
                <a:solidFill>
                  <a:schemeClr val="dk1"/>
                </a:solidFill>
                <a:latin typeface="Cambria"/>
                <a:ea typeface="Cambria"/>
                <a:cs typeface="Cambria"/>
                <a:sym typeface="Cambria"/>
              </a:rPr>
              <a:t>Daffodil Family at a Glance</a:t>
            </a:r>
            <a:endParaRPr sz="2400" b="1" dirty="0">
              <a:solidFill>
                <a:srgbClr val="7F7F7F"/>
              </a:solidFill>
              <a:latin typeface="Cambria"/>
              <a:ea typeface="Cambria"/>
              <a:cs typeface="Cambria"/>
              <a:sym typeface="Cambr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pic>
        <p:nvPicPr>
          <p:cNvPr id="1379" name="Google Shape;1379;p73"/>
          <p:cNvPicPr preferRelativeResize="0"/>
          <p:nvPr/>
        </p:nvPicPr>
        <p:blipFill rotWithShape="1">
          <a:blip r:embed="rId3">
            <a:alphaModFix/>
          </a:blip>
          <a:srcRect/>
          <a:stretch/>
        </p:blipFill>
        <p:spPr>
          <a:xfrm>
            <a:off x="0" y="-17399"/>
            <a:ext cx="9144000" cy="774637"/>
          </a:xfrm>
          <a:prstGeom prst="rect">
            <a:avLst/>
          </a:prstGeom>
          <a:noFill/>
          <a:ln>
            <a:noFill/>
          </a:ln>
        </p:spPr>
      </p:pic>
      <p:pic>
        <p:nvPicPr>
          <p:cNvPr id="1380" name="Google Shape;1380;p73"/>
          <p:cNvPicPr preferRelativeResize="0"/>
          <p:nvPr/>
        </p:nvPicPr>
        <p:blipFill rotWithShape="1">
          <a:blip r:embed="rId4">
            <a:alphaModFix/>
          </a:blip>
          <a:srcRect/>
          <a:stretch/>
        </p:blipFill>
        <p:spPr>
          <a:xfrm>
            <a:off x="557213" y="973591"/>
            <a:ext cx="3543300" cy="4049486"/>
          </a:xfrm>
          <a:prstGeom prst="rect">
            <a:avLst/>
          </a:prstGeom>
          <a:noFill/>
          <a:ln>
            <a:noFill/>
          </a:ln>
        </p:spPr>
      </p:pic>
      <p:pic>
        <p:nvPicPr>
          <p:cNvPr id="1381" name="Google Shape;1381;p73"/>
          <p:cNvPicPr preferRelativeResize="0"/>
          <p:nvPr/>
        </p:nvPicPr>
        <p:blipFill rotWithShape="1">
          <a:blip r:embed="rId5">
            <a:alphaModFix/>
          </a:blip>
          <a:srcRect/>
          <a:stretch/>
        </p:blipFill>
        <p:spPr>
          <a:xfrm>
            <a:off x="4914900" y="1133816"/>
            <a:ext cx="3729037" cy="3729037"/>
          </a:xfrm>
          <a:prstGeom prst="rect">
            <a:avLst/>
          </a:prstGeom>
          <a:noFill/>
          <a:ln>
            <a:noFill/>
          </a:ln>
        </p:spPr>
      </p:pic>
      <p:sp>
        <p:nvSpPr>
          <p:cNvPr id="1382" name="Google Shape;1382;p73"/>
          <p:cNvSpPr/>
          <p:nvPr/>
        </p:nvSpPr>
        <p:spPr>
          <a:xfrm>
            <a:off x="673841" y="215116"/>
            <a:ext cx="3969597" cy="53091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lt1"/>
                </a:solidFill>
                <a:latin typeface="Calibri"/>
                <a:ea typeface="Calibri"/>
                <a:cs typeface="Calibri"/>
                <a:sym typeface="Calibri"/>
              </a:rPr>
              <a:t>ICT &amp; Business Ventures</a:t>
            </a:r>
            <a:endParaRPr sz="3000" b="1">
              <a:solidFill>
                <a:schemeClr val="lt1"/>
              </a:solidFill>
              <a:latin typeface="Calibri"/>
              <a:ea typeface="Calibri"/>
              <a:cs typeface="Calibri"/>
              <a:sym typeface="Calibri"/>
            </a:endParaRPr>
          </a:p>
        </p:txBody>
      </p:sp>
      <p:pic>
        <p:nvPicPr>
          <p:cNvPr id="1383" name="Google Shape;1383;p73"/>
          <p:cNvPicPr preferRelativeResize="0"/>
          <p:nvPr/>
        </p:nvPicPr>
        <p:blipFill rotWithShape="1">
          <a:blip r:embed="rId6">
            <a:alphaModFix/>
          </a:blip>
          <a:srcRect/>
          <a:stretch/>
        </p:blipFill>
        <p:spPr>
          <a:xfrm>
            <a:off x="7322344" y="-89789"/>
            <a:ext cx="1821656" cy="8358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74"/>
          <p:cNvPicPr preferRelativeResize="0"/>
          <p:nvPr/>
        </p:nvPicPr>
        <p:blipFill rotWithShape="1">
          <a:blip r:embed="rId3">
            <a:alphaModFix/>
          </a:blip>
          <a:srcRect/>
          <a:stretch/>
        </p:blipFill>
        <p:spPr>
          <a:xfrm>
            <a:off x="0" y="-17399"/>
            <a:ext cx="9144000" cy="931799"/>
          </a:xfrm>
          <a:prstGeom prst="rect">
            <a:avLst/>
          </a:prstGeom>
          <a:noFill/>
          <a:ln>
            <a:noFill/>
          </a:ln>
        </p:spPr>
      </p:pic>
      <p:sp>
        <p:nvSpPr>
          <p:cNvPr id="1389" name="Google Shape;1389;p74"/>
          <p:cNvSpPr/>
          <p:nvPr/>
        </p:nvSpPr>
        <p:spPr>
          <a:xfrm>
            <a:off x="513910" y="149155"/>
            <a:ext cx="4555670" cy="53091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lt1"/>
                </a:solidFill>
                <a:latin typeface="Calibri"/>
                <a:ea typeface="Calibri"/>
                <a:cs typeface="Calibri"/>
                <a:sym typeface="Calibri"/>
              </a:rPr>
              <a:t>Daffodil Education Network</a:t>
            </a:r>
            <a:endParaRPr sz="1100"/>
          </a:p>
        </p:txBody>
      </p:sp>
      <p:pic>
        <p:nvPicPr>
          <p:cNvPr id="1390" name="Google Shape;1390;p74"/>
          <p:cNvPicPr preferRelativeResize="0"/>
          <p:nvPr/>
        </p:nvPicPr>
        <p:blipFill rotWithShape="1">
          <a:blip r:embed="rId4">
            <a:alphaModFix/>
          </a:blip>
          <a:srcRect/>
          <a:stretch/>
        </p:blipFill>
        <p:spPr>
          <a:xfrm>
            <a:off x="0" y="1404612"/>
            <a:ext cx="4682729" cy="2599392"/>
          </a:xfrm>
          <a:prstGeom prst="rect">
            <a:avLst/>
          </a:prstGeom>
          <a:noFill/>
          <a:ln>
            <a:noFill/>
          </a:ln>
        </p:spPr>
      </p:pic>
      <p:pic>
        <p:nvPicPr>
          <p:cNvPr id="1391" name="Google Shape;1391;p74"/>
          <p:cNvPicPr preferRelativeResize="0"/>
          <p:nvPr/>
        </p:nvPicPr>
        <p:blipFill rotWithShape="1">
          <a:blip r:embed="rId5">
            <a:alphaModFix/>
          </a:blip>
          <a:srcRect/>
          <a:stretch/>
        </p:blipFill>
        <p:spPr>
          <a:xfrm>
            <a:off x="4508719" y="1458430"/>
            <a:ext cx="4391944" cy="2491756"/>
          </a:xfrm>
          <a:prstGeom prst="rect">
            <a:avLst/>
          </a:prstGeom>
          <a:noFill/>
          <a:ln>
            <a:noFill/>
          </a:ln>
        </p:spPr>
      </p:pic>
      <p:pic>
        <p:nvPicPr>
          <p:cNvPr id="1392" name="Google Shape;1392;p74"/>
          <p:cNvPicPr preferRelativeResize="0"/>
          <p:nvPr/>
        </p:nvPicPr>
        <p:blipFill rotWithShape="1">
          <a:blip r:embed="rId6">
            <a:alphaModFix/>
          </a:blip>
          <a:srcRect/>
          <a:stretch/>
        </p:blipFill>
        <p:spPr>
          <a:xfrm>
            <a:off x="7322344" y="-89789"/>
            <a:ext cx="1821656" cy="83581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pic>
        <p:nvPicPr>
          <p:cNvPr id="1397" name="Google Shape;1397;p75"/>
          <p:cNvPicPr preferRelativeResize="0"/>
          <p:nvPr/>
        </p:nvPicPr>
        <p:blipFill rotWithShape="1">
          <a:blip r:embed="rId3">
            <a:alphaModFix/>
          </a:blip>
          <a:srcRect/>
          <a:stretch/>
        </p:blipFill>
        <p:spPr>
          <a:xfrm>
            <a:off x="0" y="-17399"/>
            <a:ext cx="9144000" cy="931799"/>
          </a:xfrm>
          <a:prstGeom prst="rect">
            <a:avLst/>
          </a:prstGeom>
          <a:noFill/>
          <a:ln>
            <a:noFill/>
          </a:ln>
        </p:spPr>
      </p:pic>
      <p:sp>
        <p:nvSpPr>
          <p:cNvPr id="1398" name="Google Shape;1398;p75"/>
          <p:cNvSpPr/>
          <p:nvPr/>
        </p:nvSpPr>
        <p:spPr>
          <a:xfrm>
            <a:off x="328172" y="215116"/>
            <a:ext cx="4555670" cy="53091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lt1"/>
                </a:solidFill>
                <a:latin typeface="Calibri"/>
                <a:ea typeface="Calibri"/>
                <a:cs typeface="Calibri"/>
                <a:sym typeface="Calibri"/>
              </a:rPr>
              <a:t>Daffodil Education Network</a:t>
            </a:r>
            <a:endParaRPr sz="1100"/>
          </a:p>
        </p:txBody>
      </p:sp>
      <p:pic>
        <p:nvPicPr>
          <p:cNvPr id="1399" name="Google Shape;1399;p75"/>
          <p:cNvPicPr preferRelativeResize="0"/>
          <p:nvPr/>
        </p:nvPicPr>
        <p:blipFill rotWithShape="1">
          <a:blip r:embed="rId4">
            <a:alphaModFix/>
          </a:blip>
          <a:srcRect/>
          <a:stretch/>
        </p:blipFill>
        <p:spPr>
          <a:xfrm>
            <a:off x="0" y="1668065"/>
            <a:ext cx="4488871" cy="2546747"/>
          </a:xfrm>
          <a:prstGeom prst="rect">
            <a:avLst/>
          </a:prstGeom>
          <a:noFill/>
          <a:ln>
            <a:noFill/>
          </a:ln>
        </p:spPr>
      </p:pic>
      <p:pic>
        <p:nvPicPr>
          <p:cNvPr id="1400" name="Google Shape;1400;p75"/>
          <p:cNvPicPr preferRelativeResize="0"/>
          <p:nvPr/>
        </p:nvPicPr>
        <p:blipFill rotWithShape="1">
          <a:blip r:embed="rId5">
            <a:alphaModFix/>
          </a:blip>
          <a:srcRect/>
          <a:stretch/>
        </p:blipFill>
        <p:spPr>
          <a:xfrm>
            <a:off x="4488871" y="1348382"/>
            <a:ext cx="4586288" cy="3069422"/>
          </a:xfrm>
          <a:prstGeom prst="rect">
            <a:avLst/>
          </a:prstGeom>
          <a:noFill/>
          <a:ln>
            <a:noFill/>
          </a:ln>
        </p:spPr>
      </p:pic>
      <p:pic>
        <p:nvPicPr>
          <p:cNvPr id="1401" name="Google Shape;1401;p75"/>
          <p:cNvPicPr preferRelativeResize="0"/>
          <p:nvPr/>
        </p:nvPicPr>
        <p:blipFill rotWithShape="1">
          <a:blip r:embed="rId6">
            <a:alphaModFix/>
          </a:blip>
          <a:srcRect/>
          <a:stretch/>
        </p:blipFill>
        <p:spPr>
          <a:xfrm>
            <a:off x="7322344" y="-89789"/>
            <a:ext cx="1821656" cy="83581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pic>
        <p:nvPicPr>
          <p:cNvPr id="1406" name="Google Shape;1406;p76"/>
          <p:cNvPicPr preferRelativeResize="0"/>
          <p:nvPr/>
        </p:nvPicPr>
        <p:blipFill rotWithShape="1">
          <a:blip r:embed="rId3">
            <a:alphaModFix/>
          </a:blip>
          <a:srcRect/>
          <a:stretch/>
        </p:blipFill>
        <p:spPr>
          <a:xfrm>
            <a:off x="0" y="-17399"/>
            <a:ext cx="9144000" cy="931799"/>
          </a:xfrm>
          <a:prstGeom prst="rect">
            <a:avLst/>
          </a:prstGeom>
          <a:noFill/>
          <a:ln>
            <a:noFill/>
          </a:ln>
        </p:spPr>
      </p:pic>
      <p:sp>
        <p:nvSpPr>
          <p:cNvPr id="1407" name="Google Shape;1407;p76"/>
          <p:cNvSpPr/>
          <p:nvPr/>
        </p:nvSpPr>
        <p:spPr>
          <a:xfrm>
            <a:off x="2271272" y="183043"/>
            <a:ext cx="2006078" cy="53091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chemeClr val="lt1"/>
                </a:solidFill>
                <a:latin typeface="Calibri"/>
                <a:ea typeface="Calibri"/>
                <a:cs typeface="Calibri"/>
                <a:sym typeface="Calibri"/>
              </a:rPr>
              <a:t>Health Care</a:t>
            </a:r>
            <a:endParaRPr sz="1100"/>
          </a:p>
        </p:txBody>
      </p:sp>
      <p:pic>
        <p:nvPicPr>
          <p:cNvPr id="1408" name="Google Shape;1408;p76"/>
          <p:cNvPicPr preferRelativeResize="0"/>
          <p:nvPr/>
        </p:nvPicPr>
        <p:blipFill rotWithShape="1">
          <a:blip r:embed="rId4">
            <a:alphaModFix/>
          </a:blip>
          <a:srcRect/>
          <a:stretch/>
        </p:blipFill>
        <p:spPr>
          <a:xfrm>
            <a:off x="2060971" y="1314450"/>
            <a:ext cx="5507831" cy="3086100"/>
          </a:xfrm>
          <a:prstGeom prst="rect">
            <a:avLst/>
          </a:prstGeom>
          <a:noFill/>
          <a:ln>
            <a:noFill/>
          </a:ln>
        </p:spPr>
      </p:pic>
      <p:pic>
        <p:nvPicPr>
          <p:cNvPr id="1409" name="Google Shape;1409;p76"/>
          <p:cNvPicPr preferRelativeResize="0"/>
          <p:nvPr/>
        </p:nvPicPr>
        <p:blipFill rotWithShape="1">
          <a:blip r:embed="rId5">
            <a:alphaModFix/>
          </a:blip>
          <a:srcRect/>
          <a:stretch/>
        </p:blipFill>
        <p:spPr>
          <a:xfrm>
            <a:off x="7322344" y="-89789"/>
            <a:ext cx="1821656" cy="83581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pic>
        <p:nvPicPr>
          <p:cNvPr id="1414" name="Google Shape;1414;p77"/>
          <p:cNvPicPr preferRelativeResize="0"/>
          <p:nvPr/>
        </p:nvPicPr>
        <p:blipFill rotWithShape="1">
          <a:blip r:embed="rId3">
            <a:alphaModFix/>
          </a:blip>
          <a:srcRect/>
          <a:stretch/>
        </p:blipFill>
        <p:spPr>
          <a:xfrm>
            <a:off x="0" y="-17399"/>
            <a:ext cx="9144000" cy="931799"/>
          </a:xfrm>
          <a:prstGeom prst="rect">
            <a:avLst/>
          </a:prstGeom>
          <a:noFill/>
          <a:ln>
            <a:noFill/>
          </a:ln>
        </p:spPr>
      </p:pic>
      <p:sp>
        <p:nvSpPr>
          <p:cNvPr id="1415" name="Google Shape;1415;p77"/>
          <p:cNvSpPr/>
          <p:nvPr/>
        </p:nvSpPr>
        <p:spPr>
          <a:xfrm>
            <a:off x="1076883" y="215116"/>
            <a:ext cx="5168579"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1">
                <a:solidFill>
                  <a:schemeClr val="lt1"/>
                </a:solidFill>
                <a:latin typeface="Calibri"/>
                <a:ea typeface="Calibri"/>
                <a:cs typeface="Calibri"/>
                <a:sym typeface="Calibri"/>
              </a:rPr>
              <a:t>Investment &amp; Entrepreneurship</a:t>
            </a:r>
            <a:endParaRPr sz="1100"/>
          </a:p>
        </p:txBody>
      </p:sp>
      <p:pic>
        <p:nvPicPr>
          <p:cNvPr id="1416" name="Google Shape;1416;p77"/>
          <p:cNvPicPr preferRelativeResize="0"/>
          <p:nvPr/>
        </p:nvPicPr>
        <p:blipFill rotWithShape="1">
          <a:blip r:embed="rId4">
            <a:alphaModFix/>
          </a:blip>
          <a:srcRect/>
          <a:stretch/>
        </p:blipFill>
        <p:spPr>
          <a:xfrm>
            <a:off x="543275" y="1903809"/>
            <a:ext cx="7689897" cy="1825229"/>
          </a:xfrm>
          <a:prstGeom prst="rect">
            <a:avLst/>
          </a:prstGeom>
          <a:noFill/>
          <a:ln>
            <a:noFill/>
          </a:ln>
        </p:spPr>
      </p:pic>
      <p:pic>
        <p:nvPicPr>
          <p:cNvPr id="1417" name="Google Shape;1417;p77"/>
          <p:cNvPicPr preferRelativeResize="0"/>
          <p:nvPr/>
        </p:nvPicPr>
        <p:blipFill rotWithShape="1">
          <a:blip r:embed="rId5">
            <a:alphaModFix/>
          </a:blip>
          <a:srcRect/>
          <a:stretch/>
        </p:blipFill>
        <p:spPr>
          <a:xfrm>
            <a:off x="7322344" y="-89789"/>
            <a:ext cx="1821656" cy="83581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pic>
        <p:nvPicPr>
          <p:cNvPr id="1422" name="Google Shape;1422;p78"/>
          <p:cNvPicPr preferRelativeResize="0"/>
          <p:nvPr/>
        </p:nvPicPr>
        <p:blipFill rotWithShape="1">
          <a:blip r:embed="rId3">
            <a:alphaModFix/>
          </a:blip>
          <a:srcRect/>
          <a:stretch/>
        </p:blipFill>
        <p:spPr>
          <a:xfrm>
            <a:off x="0" y="-17399"/>
            <a:ext cx="9144000" cy="931799"/>
          </a:xfrm>
          <a:prstGeom prst="rect">
            <a:avLst/>
          </a:prstGeom>
          <a:noFill/>
          <a:ln>
            <a:noFill/>
          </a:ln>
        </p:spPr>
      </p:pic>
      <p:sp>
        <p:nvSpPr>
          <p:cNvPr id="1423" name="Google Shape;1423;p78"/>
          <p:cNvSpPr/>
          <p:nvPr/>
        </p:nvSpPr>
        <p:spPr>
          <a:xfrm>
            <a:off x="1331591" y="215116"/>
            <a:ext cx="2329580"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1">
                <a:solidFill>
                  <a:schemeClr val="lt1"/>
                </a:solidFill>
                <a:latin typeface="Calibri"/>
                <a:ea typeface="Calibri"/>
                <a:cs typeface="Calibri"/>
                <a:sym typeface="Calibri"/>
              </a:rPr>
              <a:t>CSR Institutes</a:t>
            </a:r>
            <a:endParaRPr sz="1100"/>
          </a:p>
        </p:txBody>
      </p:sp>
      <p:pic>
        <p:nvPicPr>
          <p:cNvPr id="1424" name="Google Shape;1424;p78"/>
          <p:cNvPicPr preferRelativeResize="0"/>
          <p:nvPr/>
        </p:nvPicPr>
        <p:blipFill rotWithShape="1">
          <a:blip r:embed="rId4">
            <a:alphaModFix/>
          </a:blip>
          <a:srcRect/>
          <a:stretch/>
        </p:blipFill>
        <p:spPr>
          <a:xfrm>
            <a:off x="295236" y="2018109"/>
            <a:ext cx="7937935" cy="1884101"/>
          </a:xfrm>
          <a:prstGeom prst="rect">
            <a:avLst/>
          </a:prstGeom>
          <a:noFill/>
          <a:ln>
            <a:noFill/>
          </a:ln>
        </p:spPr>
      </p:pic>
      <p:pic>
        <p:nvPicPr>
          <p:cNvPr id="1425" name="Google Shape;1425;p78"/>
          <p:cNvPicPr preferRelativeResize="0"/>
          <p:nvPr/>
        </p:nvPicPr>
        <p:blipFill rotWithShape="1">
          <a:blip r:embed="rId5">
            <a:alphaModFix/>
          </a:blip>
          <a:srcRect/>
          <a:stretch/>
        </p:blipFill>
        <p:spPr>
          <a:xfrm>
            <a:off x="7322344" y="-89789"/>
            <a:ext cx="1821656" cy="8358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pSp>
        <p:nvGrpSpPr>
          <p:cNvPr id="284" name="Google Shape;284;p43"/>
          <p:cNvGrpSpPr/>
          <p:nvPr/>
        </p:nvGrpSpPr>
        <p:grpSpPr>
          <a:xfrm>
            <a:off x="4789168" y="86693"/>
            <a:ext cx="2755584" cy="2333398"/>
            <a:chOff x="5968878" y="754462"/>
            <a:chExt cx="3882793" cy="3287907"/>
          </a:xfrm>
        </p:grpSpPr>
        <p:grpSp>
          <p:nvGrpSpPr>
            <p:cNvPr id="285" name="Google Shape;285;p43"/>
            <p:cNvGrpSpPr/>
            <p:nvPr/>
          </p:nvGrpSpPr>
          <p:grpSpPr>
            <a:xfrm>
              <a:off x="5968878" y="754462"/>
              <a:ext cx="3882793" cy="3287907"/>
              <a:chOff x="705680" y="2197089"/>
              <a:chExt cx="3882793" cy="3287907"/>
            </a:xfrm>
          </p:grpSpPr>
          <p:sp>
            <p:nvSpPr>
              <p:cNvPr id="286" name="Google Shape;286;p43"/>
              <p:cNvSpPr/>
              <p:nvPr/>
            </p:nvSpPr>
            <p:spPr>
              <a:xfrm>
                <a:off x="2073563" y="4754746"/>
                <a:ext cx="1147027" cy="730250"/>
              </a:xfrm>
              <a:custGeom>
                <a:avLst/>
                <a:gdLst/>
                <a:ahLst/>
                <a:cxnLst/>
                <a:rect l="l" t="t" r="r" b="b"/>
                <a:pathLst>
                  <a:path w="2572" h="1638" extrusionOk="0">
                    <a:moveTo>
                      <a:pt x="2301" y="1064"/>
                    </a:moveTo>
                    <a:lnTo>
                      <a:pt x="2164" y="0"/>
                    </a:lnTo>
                    <a:lnTo>
                      <a:pt x="409" y="0"/>
                    </a:lnTo>
                    <a:lnTo>
                      <a:pt x="269" y="1081"/>
                    </a:lnTo>
                    <a:lnTo>
                      <a:pt x="263" y="1098"/>
                    </a:lnTo>
                    <a:lnTo>
                      <a:pt x="255" y="1115"/>
                    </a:lnTo>
                    <a:lnTo>
                      <a:pt x="247" y="1132"/>
                    </a:lnTo>
                    <a:lnTo>
                      <a:pt x="239" y="1148"/>
                    </a:lnTo>
                    <a:lnTo>
                      <a:pt x="220" y="1182"/>
                    </a:lnTo>
                    <a:lnTo>
                      <a:pt x="199" y="1214"/>
                    </a:lnTo>
                    <a:lnTo>
                      <a:pt x="178" y="1247"/>
                    </a:lnTo>
                    <a:lnTo>
                      <a:pt x="154" y="1278"/>
                    </a:lnTo>
                    <a:lnTo>
                      <a:pt x="132" y="1309"/>
                    </a:lnTo>
                    <a:lnTo>
                      <a:pt x="109" y="1338"/>
                    </a:lnTo>
                    <a:lnTo>
                      <a:pt x="68" y="1390"/>
                    </a:lnTo>
                    <a:lnTo>
                      <a:pt x="33" y="1435"/>
                    </a:lnTo>
                    <a:lnTo>
                      <a:pt x="19" y="1454"/>
                    </a:lnTo>
                    <a:lnTo>
                      <a:pt x="9" y="1470"/>
                    </a:lnTo>
                    <a:lnTo>
                      <a:pt x="5" y="1477"/>
                    </a:lnTo>
                    <a:lnTo>
                      <a:pt x="3" y="1483"/>
                    </a:lnTo>
                    <a:lnTo>
                      <a:pt x="1" y="1489"/>
                    </a:lnTo>
                    <a:lnTo>
                      <a:pt x="0" y="1493"/>
                    </a:lnTo>
                    <a:lnTo>
                      <a:pt x="0" y="1551"/>
                    </a:lnTo>
                    <a:lnTo>
                      <a:pt x="1" y="1559"/>
                    </a:lnTo>
                    <a:lnTo>
                      <a:pt x="2" y="1568"/>
                    </a:lnTo>
                    <a:lnTo>
                      <a:pt x="5" y="1576"/>
                    </a:lnTo>
                    <a:lnTo>
                      <a:pt x="9" y="1584"/>
                    </a:lnTo>
                    <a:lnTo>
                      <a:pt x="13" y="1592"/>
                    </a:lnTo>
                    <a:lnTo>
                      <a:pt x="19" y="1599"/>
                    </a:lnTo>
                    <a:lnTo>
                      <a:pt x="25" y="1606"/>
                    </a:lnTo>
                    <a:lnTo>
                      <a:pt x="32" y="1612"/>
                    </a:lnTo>
                    <a:lnTo>
                      <a:pt x="39" y="1618"/>
                    </a:lnTo>
                    <a:lnTo>
                      <a:pt x="47" y="1623"/>
                    </a:lnTo>
                    <a:lnTo>
                      <a:pt x="56" y="1627"/>
                    </a:lnTo>
                    <a:lnTo>
                      <a:pt x="65" y="1631"/>
                    </a:lnTo>
                    <a:lnTo>
                      <a:pt x="75" y="1634"/>
                    </a:lnTo>
                    <a:lnTo>
                      <a:pt x="86" y="1636"/>
                    </a:lnTo>
                    <a:lnTo>
                      <a:pt x="96" y="1637"/>
                    </a:lnTo>
                    <a:lnTo>
                      <a:pt x="107" y="1638"/>
                    </a:lnTo>
                    <a:lnTo>
                      <a:pt x="2466" y="1638"/>
                    </a:lnTo>
                    <a:lnTo>
                      <a:pt x="2476" y="1637"/>
                    </a:lnTo>
                    <a:lnTo>
                      <a:pt x="2487" y="1636"/>
                    </a:lnTo>
                    <a:lnTo>
                      <a:pt x="2497" y="1634"/>
                    </a:lnTo>
                    <a:lnTo>
                      <a:pt x="2507" y="1631"/>
                    </a:lnTo>
                    <a:lnTo>
                      <a:pt x="2516" y="1627"/>
                    </a:lnTo>
                    <a:lnTo>
                      <a:pt x="2525" y="1623"/>
                    </a:lnTo>
                    <a:lnTo>
                      <a:pt x="2533" y="1618"/>
                    </a:lnTo>
                    <a:lnTo>
                      <a:pt x="2541" y="1612"/>
                    </a:lnTo>
                    <a:lnTo>
                      <a:pt x="2548" y="1606"/>
                    </a:lnTo>
                    <a:lnTo>
                      <a:pt x="2554" y="1599"/>
                    </a:lnTo>
                    <a:lnTo>
                      <a:pt x="2559" y="1592"/>
                    </a:lnTo>
                    <a:lnTo>
                      <a:pt x="2564" y="1584"/>
                    </a:lnTo>
                    <a:lnTo>
                      <a:pt x="2567" y="1576"/>
                    </a:lnTo>
                    <a:lnTo>
                      <a:pt x="2570" y="1568"/>
                    </a:lnTo>
                    <a:lnTo>
                      <a:pt x="2572" y="1559"/>
                    </a:lnTo>
                    <a:lnTo>
                      <a:pt x="2572" y="1551"/>
                    </a:lnTo>
                    <a:lnTo>
                      <a:pt x="2572" y="1493"/>
                    </a:lnTo>
                    <a:lnTo>
                      <a:pt x="2572" y="1488"/>
                    </a:lnTo>
                    <a:lnTo>
                      <a:pt x="2570" y="1483"/>
                    </a:lnTo>
                    <a:lnTo>
                      <a:pt x="2567" y="1476"/>
                    </a:lnTo>
                    <a:lnTo>
                      <a:pt x="2563" y="1469"/>
                    </a:lnTo>
                    <a:lnTo>
                      <a:pt x="2552" y="1452"/>
                    </a:lnTo>
                    <a:lnTo>
                      <a:pt x="2538" y="1432"/>
                    </a:lnTo>
                    <a:lnTo>
                      <a:pt x="2502" y="1385"/>
                    </a:lnTo>
                    <a:lnTo>
                      <a:pt x="2459" y="1330"/>
                    </a:lnTo>
                    <a:lnTo>
                      <a:pt x="2436" y="1300"/>
                    </a:lnTo>
                    <a:lnTo>
                      <a:pt x="2413" y="1268"/>
                    </a:lnTo>
                    <a:lnTo>
                      <a:pt x="2391" y="1235"/>
                    </a:lnTo>
                    <a:lnTo>
                      <a:pt x="2369" y="1202"/>
                    </a:lnTo>
                    <a:lnTo>
                      <a:pt x="2349" y="1168"/>
                    </a:lnTo>
                    <a:lnTo>
                      <a:pt x="2330" y="1133"/>
                    </a:lnTo>
                    <a:lnTo>
                      <a:pt x="2321" y="1116"/>
                    </a:lnTo>
                    <a:lnTo>
                      <a:pt x="2314" y="1098"/>
                    </a:lnTo>
                    <a:lnTo>
                      <a:pt x="2307" y="1081"/>
                    </a:lnTo>
                    <a:lnTo>
                      <a:pt x="2301" y="1064"/>
                    </a:lnTo>
                    <a:close/>
                  </a:path>
                </a:pathLst>
              </a:custGeom>
              <a:solidFill>
                <a:srgbClr val="D8D8D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 name="Google Shape;287;p43"/>
              <p:cNvSpPr/>
              <p:nvPr/>
            </p:nvSpPr>
            <p:spPr>
              <a:xfrm>
                <a:off x="2240986" y="4754746"/>
                <a:ext cx="812181" cy="124677"/>
              </a:xfrm>
              <a:custGeom>
                <a:avLst/>
                <a:gdLst/>
                <a:ahLst/>
                <a:cxnLst/>
                <a:rect l="l" t="t" r="r" b="b"/>
                <a:pathLst>
                  <a:path w="1826" h="277" extrusionOk="0">
                    <a:moveTo>
                      <a:pt x="36" y="0"/>
                    </a:moveTo>
                    <a:lnTo>
                      <a:pt x="0" y="277"/>
                    </a:lnTo>
                    <a:lnTo>
                      <a:pt x="1826" y="277"/>
                    </a:lnTo>
                    <a:lnTo>
                      <a:pt x="1791" y="0"/>
                    </a:lnTo>
                    <a:lnTo>
                      <a:pt x="36" y="0"/>
                    </a:lnTo>
                    <a:close/>
                  </a:path>
                </a:pathLst>
              </a:cu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 name="Google Shape;288;p43"/>
              <p:cNvSpPr/>
              <p:nvPr/>
            </p:nvSpPr>
            <p:spPr>
              <a:xfrm>
                <a:off x="705680" y="2197089"/>
                <a:ext cx="3882793" cy="2602183"/>
              </a:xfrm>
              <a:custGeom>
                <a:avLst/>
                <a:gdLst/>
                <a:ahLst/>
                <a:cxnLst/>
                <a:rect l="l" t="t" r="r" b="b"/>
                <a:pathLst>
                  <a:path w="8721" h="5846" extrusionOk="0">
                    <a:moveTo>
                      <a:pt x="8721" y="5641"/>
                    </a:moveTo>
                    <a:lnTo>
                      <a:pt x="8720" y="5652"/>
                    </a:lnTo>
                    <a:lnTo>
                      <a:pt x="8720" y="5662"/>
                    </a:lnTo>
                    <a:lnTo>
                      <a:pt x="8718" y="5672"/>
                    </a:lnTo>
                    <a:lnTo>
                      <a:pt x="8716" y="5682"/>
                    </a:lnTo>
                    <a:lnTo>
                      <a:pt x="8711" y="5702"/>
                    </a:lnTo>
                    <a:lnTo>
                      <a:pt x="8705" y="5721"/>
                    </a:lnTo>
                    <a:lnTo>
                      <a:pt x="8696" y="5738"/>
                    </a:lnTo>
                    <a:lnTo>
                      <a:pt x="8686" y="5755"/>
                    </a:lnTo>
                    <a:lnTo>
                      <a:pt x="8674" y="5771"/>
                    </a:lnTo>
                    <a:lnTo>
                      <a:pt x="8661" y="5785"/>
                    </a:lnTo>
                    <a:lnTo>
                      <a:pt x="8646" y="5800"/>
                    </a:lnTo>
                    <a:lnTo>
                      <a:pt x="8631" y="5811"/>
                    </a:lnTo>
                    <a:lnTo>
                      <a:pt x="8614" y="5822"/>
                    </a:lnTo>
                    <a:lnTo>
                      <a:pt x="8596" y="5830"/>
                    </a:lnTo>
                    <a:lnTo>
                      <a:pt x="8577" y="5837"/>
                    </a:lnTo>
                    <a:lnTo>
                      <a:pt x="8558" y="5842"/>
                    </a:lnTo>
                    <a:lnTo>
                      <a:pt x="8548" y="5844"/>
                    </a:lnTo>
                    <a:lnTo>
                      <a:pt x="8537" y="5845"/>
                    </a:lnTo>
                    <a:lnTo>
                      <a:pt x="8527" y="5846"/>
                    </a:lnTo>
                    <a:lnTo>
                      <a:pt x="8517" y="5846"/>
                    </a:lnTo>
                    <a:lnTo>
                      <a:pt x="205" y="5846"/>
                    </a:lnTo>
                    <a:lnTo>
                      <a:pt x="194" y="5846"/>
                    </a:lnTo>
                    <a:lnTo>
                      <a:pt x="184" y="5845"/>
                    </a:lnTo>
                    <a:lnTo>
                      <a:pt x="174" y="5844"/>
                    </a:lnTo>
                    <a:lnTo>
                      <a:pt x="163" y="5842"/>
                    </a:lnTo>
                    <a:lnTo>
                      <a:pt x="143" y="5837"/>
                    </a:lnTo>
                    <a:lnTo>
                      <a:pt x="125" y="5830"/>
                    </a:lnTo>
                    <a:lnTo>
                      <a:pt x="107" y="5822"/>
                    </a:lnTo>
                    <a:lnTo>
                      <a:pt x="90" y="5811"/>
                    </a:lnTo>
                    <a:lnTo>
                      <a:pt x="74" y="5800"/>
                    </a:lnTo>
                    <a:lnTo>
                      <a:pt x="60" y="5785"/>
                    </a:lnTo>
                    <a:lnTo>
                      <a:pt x="47" y="5771"/>
                    </a:lnTo>
                    <a:lnTo>
                      <a:pt x="35" y="5755"/>
                    </a:lnTo>
                    <a:lnTo>
                      <a:pt x="25" y="5738"/>
                    </a:lnTo>
                    <a:lnTo>
                      <a:pt x="16" y="5721"/>
                    </a:lnTo>
                    <a:lnTo>
                      <a:pt x="9" y="5702"/>
                    </a:lnTo>
                    <a:lnTo>
                      <a:pt x="4" y="5682"/>
                    </a:lnTo>
                    <a:lnTo>
                      <a:pt x="2" y="5672"/>
                    </a:lnTo>
                    <a:lnTo>
                      <a:pt x="1" y="5662"/>
                    </a:lnTo>
                    <a:lnTo>
                      <a:pt x="0" y="5652"/>
                    </a:lnTo>
                    <a:lnTo>
                      <a:pt x="0" y="5641"/>
                    </a:lnTo>
                    <a:lnTo>
                      <a:pt x="0" y="205"/>
                    </a:lnTo>
                    <a:lnTo>
                      <a:pt x="0" y="194"/>
                    </a:lnTo>
                    <a:lnTo>
                      <a:pt x="1" y="184"/>
                    </a:lnTo>
                    <a:lnTo>
                      <a:pt x="2" y="174"/>
                    </a:lnTo>
                    <a:lnTo>
                      <a:pt x="4" y="164"/>
                    </a:lnTo>
                    <a:lnTo>
                      <a:pt x="9" y="143"/>
                    </a:lnTo>
                    <a:lnTo>
                      <a:pt x="16" y="125"/>
                    </a:lnTo>
                    <a:lnTo>
                      <a:pt x="25" y="107"/>
                    </a:lnTo>
                    <a:lnTo>
                      <a:pt x="35" y="90"/>
                    </a:lnTo>
                    <a:lnTo>
                      <a:pt x="47" y="74"/>
                    </a:lnTo>
                    <a:lnTo>
                      <a:pt x="60" y="60"/>
                    </a:lnTo>
                    <a:lnTo>
                      <a:pt x="74" y="47"/>
                    </a:lnTo>
                    <a:lnTo>
                      <a:pt x="90" y="35"/>
                    </a:lnTo>
                    <a:lnTo>
                      <a:pt x="107" y="25"/>
                    </a:lnTo>
                    <a:lnTo>
                      <a:pt x="125" y="16"/>
                    </a:lnTo>
                    <a:lnTo>
                      <a:pt x="143" y="9"/>
                    </a:lnTo>
                    <a:lnTo>
                      <a:pt x="163" y="4"/>
                    </a:lnTo>
                    <a:lnTo>
                      <a:pt x="174" y="2"/>
                    </a:lnTo>
                    <a:lnTo>
                      <a:pt x="184" y="1"/>
                    </a:lnTo>
                    <a:lnTo>
                      <a:pt x="194" y="0"/>
                    </a:lnTo>
                    <a:lnTo>
                      <a:pt x="205" y="0"/>
                    </a:lnTo>
                    <a:lnTo>
                      <a:pt x="8517" y="0"/>
                    </a:lnTo>
                    <a:lnTo>
                      <a:pt x="8527" y="0"/>
                    </a:lnTo>
                    <a:lnTo>
                      <a:pt x="8537" y="1"/>
                    </a:lnTo>
                    <a:lnTo>
                      <a:pt x="8548" y="2"/>
                    </a:lnTo>
                    <a:lnTo>
                      <a:pt x="8558" y="4"/>
                    </a:lnTo>
                    <a:lnTo>
                      <a:pt x="8577" y="9"/>
                    </a:lnTo>
                    <a:lnTo>
                      <a:pt x="8596" y="16"/>
                    </a:lnTo>
                    <a:lnTo>
                      <a:pt x="8614" y="25"/>
                    </a:lnTo>
                    <a:lnTo>
                      <a:pt x="8631" y="35"/>
                    </a:lnTo>
                    <a:lnTo>
                      <a:pt x="8646" y="47"/>
                    </a:lnTo>
                    <a:lnTo>
                      <a:pt x="8661" y="60"/>
                    </a:lnTo>
                    <a:lnTo>
                      <a:pt x="8674" y="74"/>
                    </a:lnTo>
                    <a:lnTo>
                      <a:pt x="8686" y="90"/>
                    </a:lnTo>
                    <a:lnTo>
                      <a:pt x="8696" y="107"/>
                    </a:lnTo>
                    <a:lnTo>
                      <a:pt x="8705" y="125"/>
                    </a:lnTo>
                    <a:lnTo>
                      <a:pt x="8711" y="143"/>
                    </a:lnTo>
                    <a:lnTo>
                      <a:pt x="8716" y="164"/>
                    </a:lnTo>
                    <a:lnTo>
                      <a:pt x="8718" y="174"/>
                    </a:lnTo>
                    <a:lnTo>
                      <a:pt x="8720" y="184"/>
                    </a:lnTo>
                    <a:lnTo>
                      <a:pt x="8720" y="194"/>
                    </a:lnTo>
                    <a:lnTo>
                      <a:pt x="8721" y="205"/>
                    </a:lnTo>
                    <a:lnTo>
                      <a:pt x="8721" y="5641"/>
                    </a:lnTo>
                    <a:close/>
                  </a:path>
                </a:pathLst>
              </a:custGeom>
              <a:solidFill>
                <a:srgbClr val="33465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 name="Google Shape;289;p43"/>
              <p:cNvSpPr/>
              <p:nvPr/>
            </p:nvSpPr>
            <p:spPr>
              <a:xfrm>
                <a:off x="860635" y="2391228"/>
                <a:ext cx="3572882" cy="2215686"/>
              </a:xfrm>
              <a:prstGeom prst="rect">
                <a:avLst/>
              </a:pr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 name="Google Shape;290;p43"/>
              <p:cNvSpPr/>
              <p:nvPr/>
            </p:nvSpPr>
            <p:spPr>
              <a:xfrm>
                <a:off x="3177844" y="2197089"/>
                <a:ext cx="1410629" cy="1615455"/>
              </a:xfrm>
              <a:custGeom>
                <a:avLst/>
                <a:gdLst/>
                <a:ahLst/>
                <a:cxnLst/>
                <a:rect l="l" t="t" r="r" b="b"/>
                <a:pathLst>
                  <a:path w="3169" h="3630" extrusionOk="0">
                    <a:moveTo>
                      <a:pt x="3169" y="3630"/>
                    </a:moveTo>
                    <a:lnTo>
                      <a:pt x="2820" y="3630"/>
                    </a:lnTo>
                    <a:lnTo>
                      <a:pt x="2820" y="436"/>
                    </a:lnTo>
                    <a:lnTo>
                      <a:pt x="176" y="436"/>
                    </a:lnTo>
                    <a:lnTo>
                      <a:pt x="0" y="0"/>
                    </a:lnTo>
                    <a:lnTo>
                      <a:pt x="2965" y="0"/>
                    </a:lnTo>
                    <a:lnTo>
                      <a:pt x="2975" y="0"/>
                    </a:lnTo>
                    <a:lnTo>
                      <a:pt x="2985" y="1"/>
                    </a:lnTo>
                    <a:lnTo>
                      <a:pt x="2996" y="2"/>
                    </a:lnTo>
                    <a:lnTo>
                      <a:pt x="3006" y="4"/>
                    </a:lnTo>
                    <a:lnTo>
                      <a:pt x="3025" y="9"/>
                    </a:lnTo>
                    <a:lnTo>
                      <a:pt x="3044" y="16"/>
                    </a:lnTo>
                    <a:lnTo>
                      <a:pt x="3062" y="25"/>
                    </a:lnTo>
                    <a:lnTo>
                      <a:pt x="3079" y="35"/>
                    </a:lnTo>
                    <a:lnTo>
                      <a:pt x="3094" y="47"/>
                    </a:lnTo>
                    <a:lnTo>
                      <a:pt x="3109" y="60"/>
                    </a:lnTo>
                    <a:lnTo>
                      <a:pt x="3122" y="74"/>
                    </a:lnTo>
                    <a:lnTo>
                      <a:pt x="3134" y="90"/>
                    </a:lnTo>
                    <a:lnTo>
                      <a:pt x="3144" y="107"/>
                    </a:lnTo>
                    <a:lnTo>
                      <a:pt x="3153" y="125"/>
                    </a:lnTo>
                    <a:lnTo>
                      <a:pt x="3159" y="143"/>
                    </a:lnTo>
                    <a:lnTo>
                      <a:pt x="3164" y="164"/>
                    </a:lnTo>
                    <a:lnTo>
                      <a:pt x="3166" y="174"/>
                    </a:lnTo>
                    <a:lnTo>
                      <a:pt x="3168" y="184"/>
                    </a:lnTo>
                    <a:lnTo>
                      <a:pt x="3168" y="194"/>
                    </a:lnTo>
                    <a:lnTo>
                      <a:pt x="3169" y="205"/>
                    </a:lnTo>
                    <a:lnTo>
                      <a:pt x="3169" y="3630"/>
                    </a:lnTo>
                    <a:close/>
                  </a:path>
                </a:pathLst>
              </a:custGeom>
              <a:solidFill>
                <a:srgbClr val="45516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 name="Google Shape;291;p43"/>
              <p:cNvSpPr/>
              <p:nvPr/>
            </p:nvSpPr>
            <p:spPr>
              <a:xfrm>
                <a:off x="3256212" y="2391228"/>
                <a:ext cx="1177305" cy="1421316"/>
              </a:xfrm>
              <a:custGeom>
                <a:avLst/>
                <a:gdLst/>
                <a:ahLst/>
                <a:cxnLst/>
                <a:rect l="l" t="t" r="r" b="b"/>
                <a:pathLst>
                  <a:path w="2644" h="3194" extrusionOk="0">
                    <a:moveTo>
                      <a:pt x="2644" y="3194"/>
                    </a:moveTo>
                    <a:lnTo>
                      <a:pt x="1284" y="3194"/>
                    </a:lnTo>
                    <a:lnTo>
                      <a:pt x="0" y="0"/>
                    </a:lnTo>
                    <a:lnTo>
                      <a:pt x="2644" y="0"/>
                    </a:lnTo>
                    <a:lnTo>
                      <a:pt x="2644" y="3194"/>
                    </a:lnTo>
                    <a:close/>
                  </a:path>
                </a:pathLst>
              </a:custGeom>
              <a:solidFill>
                <a:srgbClr val="53DCF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292" name="Google Shape;292;p43"/>
            <p:cNvPicPr preferRelativeResize="0"/>
            <p:nvPr/>
          </p:nvPicPr>
          <p:blipFill rotWithShape="1">
            <a:blip r:embed="rId3">
              <a:alphaModFix/>
            </a:blip>
            <a:srcRect l="14897" t="-586" r="19357" b="14664"/>
            <a:stretch/>
          </p:blipFill>
          <p:spPr>
            <a:xfrm>
              <a:off x="6116130" y="904398"/>
              <a:ext cx="3583656" cy="2278751"/>
            </a:xfrm>
            <a:prstGeom prst="rect">
              <a:avLst/>
            </a:prstGeom>
            <a:noFill/>
            <a:ln>
              <a:noFill/>
            </a:ln>
          </p:spPr>
        </p:pic>
      </p:grpSp>
      <p:sp>
        <p:nvSpPr>
          <p:cNvPr id="268" name="Google Shape;268;p43"/>
          <p:cNvSpPr/>
          <p:nvPr/>
        </p:nvSpPr>
        <p:spPr>
          <a:xfrm>
            <a:off x="329168" y="485149"/>
            <a:ext cx="3469402" cy="1505172"/>
          </a:xfrm>
          <a:prstGeom prst="rect">
            <a:avLst/>
          </a:prstGeom>
          <a:solidFill>
            <a:srgbClr val="0F8E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nvGrpSpPr>
          <p:cNvPr id="269" name="Google Shape;269;p43"/>
          <p:cNvGrpSpPr/>
          <p:nvPr/>
        </p:nvGrpSpPr>
        <p:grpSpPr>
          <a:xfrm>
            <a:off x="325679" y="538594"/>
            <a:ext cx="3516505" cy="1363245"/>
            <a:chOff x="435377" y="334025"/>
            <a:chExt cx="4688673" cy="1817661"/>
          </a:xfrm>
        </p:grpSpPr>
        <p:sp>
          <p:nvSpPr>
            <p:cNvPr id="270" name="Google Shape;270;p43"/>
            <p:cNvSpPr txBox="1"/>
            <p:nvPr/>
          </p:nvSpPr>
          <p:spPr>
            <a:xfrm>
              <a:off x="465847" y="334025"/>
              <a:ext cx="4625869" cy="1015664"/>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4500" b="0" i="0" u="none" strike="noStrike" cap="none" dirty="0">
                  <a:solidFill>
                    <a:schemeClr val="lt1"/>
                  </a:solidFill>
                  <a:latin typeface="Arial"/>
                  <a:ea typeface="Arial"/>
                  <a:cs typeface="Arial"/>
                  <a:sym typeface="Arial"/>
                </a:rPr>
                <a:t>OVERVIEW</a:t>
              </a:r>
              <a:endParaRPr sz="1100" dirty="0"/>
            </a:p>
          </p:txBody>
        </p:sp>
        <p:sp>
          <p:nvSpPr>
            <p:cNvPr id="271" name="Google Shape;271;p43"/>
            <p:cNvSpPr txBox="1"/>
            <p:nvPr/>
          </p:nvSpPr>
          <p:spPr>
            <a:xfrm>
              <a:off x="435377" y="1320731"/>
              <a:ext cx="4688673" cy="83095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b="0" i="0" u="none" strike="noStrike" cap="none" dirty="0">
                  <a:solidFill>
                    <a:schemeClr val="lt1"/>
                  </a:solidFill>
                  <a:latin typeface="Arial"/>
                  <a:ea typeface="Arial"/>
                  <a:cs typeface="Arial"/>
                  <a:sym typeface="Arial"/>
                </a:rPr>
                <a:t>Daffodil Computers Ltd.</a:t>
              </a:r>
              <a:endParaRPr lang="en" sz="1800" dirty="0">
                <a:solidFill>
                  <a:schemeClr val="lt1"/>
                </a:solidFill>
              </a:endParaRPr>
            </a:p>
            <a:p>
              <a:pPr marL="0" marR="0" lvl="0" indent="0" algn="ctr" rtl="0">
                <a:spcBef>
                  <a:spcPts val="0"/>
                </a:spcBef>
                <a:spcAft>
                  <a:spcPts val="0"/>
                </a:spcAft>
                <a:buNone/>
              </a:pPr>
              <a:r>
                <a:rPr lang="en" sz="1800" b="0" i="0" u="none" strike="noStrike" cap="none" dirty="0">
                  <a:solidFill>
                    <a:schemeClr val="lt1"/>
                  </a:solidFill>
                  <a:latin typeface="Arial"/>
                  <a:ea typeface="Arial"/>
                  <a:cs typeface="Arial"/>
                  <a:sym typeface="Arial"/>
                </a:rPr>
                <a:t>1990 - Running</a:t>
              </a:r>
              <a:endParaRPr sz="1800" b="0" i="0" u="none" strike="noStrike" cap="none" dirty="0">
                <a:solidFill>
                  <a:schemeClr val="lt1"/>
                </a:solidFill>
                <a:latin typeface="Arial"/>
                <a:ea typeface="Arial"/>
                <a:cs typeface="Arial"/>
                <a:sym typeface="Arial"/>
              </a:endParaRPr>
            </a:p>
          </p:txBody>
        </p:sp>
      </p:grpSp>
      <p:sp>
        <p:nvSpPr>
          <p:cNvPr id="273" name="Google Shape;273;p43"/>
          <p:cNvSpPr txBox="1"/>
          <p:nvPr/>
        </p:nvSpPr>
        <p:spPr>
          <a:xfrm>
            <a:off x="324617" y="1991298"/>
            <a:ext cx="6623487" cy="3139291"/>
          </a:xfrm>
          <a:prstGeom prst="rect">
            <a:avLst/>
          </a:prstGeom>
          <a:noFill/>
          <a:ln>
            <a:noFill/>
          </a:ln>
        </p:spPr>
        <p:txBody>
          <a:bodyPr spcFirstLastPara="1" wrap="square" lIns="68575" tIns="34275" rIns="68575" bIns="34275" anchor="t" anchorCtr="0">
            <a:spAutoFit/>
          </a:bodyPr>
          <a:lstStyle/>
          <a:p>
            <a:pPr algn="just"/>
            <a:r>
              <a:rPr lang="en-US" sz="1050" dirty="0">
                <a:latin typeface="Calibri" panose="020F0502020204030204" pitchFamily="34" charset="0"/>
                <a:cs typeface="Calibri" panose="020F0502020204030204" pitchFamily="34" charset="0"/>
              </a:rPr>
              <a:t>Daffodil Computers Ltd. (DCL) is the first startup to start its journey concentrating on IT and Education. It was established in 1990 as a proprietorship company of Dr. Md. Sabur Khan, the former president of Dhaka Chamber of Commerce and Industries (DCCI) and Bangladesh Computer Samity (BCS).  DCL became public listed in 2001 and got listed in Dhaka Stock Exchange and Chittagong Stock Exchange in 2002 as the first pure IT Company in the country. </a:t>
            </a:r>
          </a:p>
          <a:p>
            <a:pPr algn="just"/>
            <a:r>
              <a:rPr lang="en-US" sz="1050" dirty="0">
                <a:latin typeface="Calibri" panose="020F0502020204030204" pitchFamily="34" charset="0"/>
                <a:cs typeface="Calibri" panose="020F0502020204030204" pitchFamily="34" charset="0"/>
              </a:rPr>
              <a:t>Today DCL has countrywide clients, customers, partners, and global linkages. DCL brought all types of IT/ITES services under one umbrella and delivered advanced technology to the local market as per its commitment to improving people's lives. DCL has the comprehensive, cross-industry experience and expertise to serve exactly the way clients expect. Also, it has a broad product portfolio and long product life cycles which helped to achieve the trust of our clients. </a:t>
            </a:r>
          </a:p>
          <a:p>
            <a:pPr algn="just"/>
            <a:r>
              <a:rPr lang="en-US" sz="1050" dirty="0">
                <a:latin typeface="Calibri" panose="020F0502020204030204" pitchFamily="34" charset="0"/>
                <a:cs typeface="Calibri" panose="020F0502020204030204" pitchFamily="34" charset="0"/>
              </a:rPr>
              <a:t>Technology is the trend and Daffodil Computers is leading that trend ensuring Industrial Revolution 4.O. Being an ISO ISMS 27001 Certified Company, it is working to fulfill the exact demand of applications and customize the software for existing and potential local and international markets. DCL is run by an expert management team as well as a skillful technical and business team who are certified by the different vendor certificates including International Software Testing Qualifications Board (ISTQB). All of the products and services are implemented, tested, and documented following international standards and compliances. </a:t>
            </a:r>
          </a:p>
          <a:p>
            <a:pPr algn="just"/>
            <a:r>
              <a:rPr lang="en-US" sz="1050" dirty="0">
                <a:latin typeface="Calibri" panose="020F0502020204030204" pitchFamily="34" charset="0"/>
                <a:cs typeface="Calibri" panose="020F0502020204030204" pitchFamily="34" charset="0"/>
              </a:rPr>
              <a:t>To play a role in the dissemination, marketing, and production of Bangladeshi products, Daffodil Computers is working to produce “DCL” own branded IT products like Laptop, Mobile, UPS, etc. To create employment and build its own branded products DCL introduce a manufacturing factory at Bangabandhu Hi-Tech City, Kaliakair, Gazipur. DCL ensures the Returns on Investment (ROI) of its clients and shareholders.</a:t>
            </a:r>
          </a:p>
        </p:txBody>
      </p:sp>
      <p:grpSp>
        <p:nvGrpSpPr>
          <p:cNvPr id="275" name="Google Shape;275;p43"/>
          <p:cNvGrpSpPr/>
          <p:nvPr/>
        </p:nvGrpSpPr>
        <p:grpSpPr>
          <a:xfrm>
            <a:off x="7544752" y="4159907"/>
            <a:ext cx="674076" cy="674734"/>
            <a:chOff x="698500" y="1562100"/>
            <a:chExt cx="3520591" cy="3524030"/>
          </a:xfrm>
        </p:grpSpPr>
        <p:sp>
          <p:nvSpPr>
            <p:cNvPr id="276" name="Google Shape;276;p43"/>
            <p:cNvSpPr/>
            <p:nvPr/>
          </p:nvSpPr>
          <p:spPr>
            <a:xfrm>
              <a:off x="698500" y="1562100"/>
              <a:ext cx="3520591" cy="3524030"/>
            </a:xfrm>
            <a:custGeom>
              <a:avLst/>
              <a:gdLst/>
              <a:ahLst/>
              <a:cxnLst/>
              <a:rect l="l" t="t" r="r" b="b"/>
              <a:pathLst>
                <a:path w="10244" h="10249" extrusionOk="0">
                  <a:moveTo>
                    <a:pt x="6037" y="1022"/>
                  </a:moveTo>
                  <a:lnTo>
                    <a:pt x="6084" y="1032"/>
                  </a:lnTo>
                  <a:lnTo>
                    <a:pt x="6130" y="1044"/>
                  </a:lnTo>
                  <a:lnTo>
                    <a:pt x="6177" y="1056"/>
                  </a:lnTo>
                  <a:lnTo>
                    <a:pt x="6223" y="1068"/>
                  </a:lnTo>
                  <a:lnTo>
                    <a:pt x="6269" y="1081"/>
                  </a:lnTo>
                  <a:lnTo>
                    <a:pt x="6315" y="1094"/>
                  </a:lnTo>
                  <a:lnTo>
                    <a:pt x="6360" y="1108"/>
                  </a:lnTo>
                  <a:lnTo>
                    <a:pt x="6406" y="1122"/>
                  </a:lnTo>
                  <a:lnTo>
                    <a:pt x="6451" y="1137"/>
                  </a:lnTo>
                  <a:lnTo>
                    <a:pt x="6496" y="1152"/>
                  </a:lnTo>
                  <a:lnTo>
                    <a:pt x="6540" y="1169"/>
                  </a:lnTo>
                  <a:lnTo>
                    <a:pt x="6585" y="1185"/>
                  </a:lnTo>
                  <a:lnTo>
                    <a:pt x="6629" y="1201"/>
                  </a:lnTo>
                  <a:lnTo>
                    <a:pt x="6673" y="1219"/>
                  </a:lnTo>
                  <a:lnTo>
                    <a:pt x="6717" y="1237"/>
                  </a:lnTo>
                  <a:lnTo>
                    <a:pt x="6760" y="1255"/>
                  </a:lnTo>
                  <a:lnTo>
                    <a:pt x="6804" y="1274"/>
                  </a:lnTo>
                  <a:lnTo>
                    <a:pt x="6847" y="1292"/>
                  </a:lnTo>
                  <a:lnTo>
                    <a:pt x="6889" y="1313"/>
                  </a:lnTo>
                  <a:lnTo>
                    <a:pt x="6932" y="1332"/>
                  </a:lnTo>
                  <a:lnTo>
                    <a:pt x="6973" y="1353"/>
                  </a:lnTo>
                  <a:lnTo>
                    <a:pt x="7015" y="1374"/>
                  </a:lnTo>
                  <a:lnTo>
                    <a:pt x="7057" y="1396"/>
                  </a:lnTo>
                  <a:lnTo>
                    <a:pt x="7098" y="1417"/>
                  </a:lnTo>
                  <a:lnTo>
                    <a:pt x="7140" y="1440"/>
                  </a:lnTo>
                  <a:lnTo>
                    <a:pt x="7181" y="1463"/>
                  </a:lnTo>
                  <a:lnTo>
                    <a:pt x="7221" y="1486"/>
                  </a:lnTo>
                  <a:lnTo>
                    <a:pt x="7262" y="1509"/>
                  </a:lnTo>
                  <a:lnTo>
                    <a:pt x="7342" y="1559"/>
                  </a:lnTo>
                  <a:lnTo>
                    <a:pt x="7419" y="1609"/>
                  </a:lnTo>
                  <a:lnTo>
                    <a:pt x="8152" y="898"/>
                  </a:lnTo>
                  <a:lnTo>
                    <a:pt x="9431" y="2220"/>
                  </a:lnTo>
                  <a:lnTo>
                    <a:pt x="8698" y="2930"/>
                  </a:lnTo>
                  <a:lnTo>
                    <a:pt x="8743" y="3006"/>
                  </a:lnTo>
                  <a:lnTo>
                    <a:pt x="8787" y="3084"/>
                  </a:lnTo>
                  <a:lnTo>
                    <a:pt x="8829" y="3162"/>
                  </a:lnTo>
                  <a:lnTo>
                    <a:pt x="8870" y="3241"/>
                  </a:lnTo>
                  <a:lnTo>
                    <a:pt x="8909" y="3321"/>
                  </a:lnTo>
                  <a:lnTo>
                    <a:pt x="8947" y="3401"/>
                  </a:lnTo>
                  <a:lnTo>
                    <a:pt x="8983" y="3483"/>
                  </a:lnTo>
                  <a:lnTo>
                    <a:pt x="9016" y="3566"/>
                  </a:lnTo>
                  <a:lnTo>
                    <a:pt x="9048" y="3650"/>
                  </a:lnTo>
                  <a:lnTo>
                    <a:pt x="9079" y="3734"/>
                  </a:lnTo>
                  <a:lnTo>
                    <a:pt x="9107" y="3819"/>
                  </a:lnTo>
                  <a:lnTo>
                    <a:pt x="9135" y="3906"/>
                  </a:lnTo>
                  <a:lnTo>
                    <a:pt x="9160" y="3992"/>
                  </a:lnTo>
                  <a:lnTo>
                    <a:pt x="9183" y="4080"/>
                  </a:lnTo>
                  <a:lnTo>
                    <a:pt x="9205" y="4168"/>
                  </a:lnTo>
                  <a:lnTo>
                    <a:pt x="9224" y="4257"/>
                  </a:lnTo>
                  <a:lnTo>
                    <a:pt x="10244" y="4272"/>
                  </a:lnTo>
                  <a:lnTo>
                    <a:pt x="10219" y="6111"/>
                  </a:lnTo>
                  <a:lnTo>
                    <a:pt x="9199" y="6097"/>
                  </a:lnTo>
                  <a:lnTo>
                    <a:pt x="9177" y="6185"/>
                  </a:lnTo>
                  <a:lnTo>
                    <a:pt x="9153" y="6273"/>
                  </a:lnTo>
                  <a:lnTo>
                    <a:pt x="9127" y="6360"/>
                  </a:lnTo>
                  <a:lnTo>
                    <a:pt x="9099" y="6446"/>
                  </a:lnTo>
                  <a:lnTo>
                    <a:pt x="9071" y="6531"/>
                  </a:lnTo>
                  <a:lnTo>
                    <a:pt x="9039" y="6616"/>
                  </a:lnTo>
                  <a:lnTo>
                    <a:pt x="9006" y="6699"/>
                  </a:lnTo>
                  <a:lnTo>
                    <a:pt x="8971" y="6782"/>
                  </a:lnTo>
                  <a:lnTo>
                    <a:pt x="8936" y="6864"/>
                  </a:lnTo>
                  <a:lnTo>
                    <a:pt x="8898" y="6945"/>
                  </a:lnTo>
                  <a:lnTo>
                    <a:pt x="8858" y="7024"/>
                  </a:lnTo>
                  <a:lnTo>
                    <a:pt x="8817" y="7103"/>
                  </a:lnTo>
                  <a:lnTo>
                    <a:pt x="8774" y="7181"/>
                  </a:lnTo>
                  <a:lnTo>
                    <a:pt x="8729" y="7258"/>
                  </a:lnTo>
                  <a:lnTo>
                    <a:pt x="8683" y="7334"/>
                  </a:lnTo>
                  <a:lnTo>
                    <a:pt x="8636" y="7409"/>
                  </a:lnTo>
                  <a:lnTo>
                    <a:pt x="9350" y="8139"/>
                  </a:lnTo>
                  <a:lnTo>
                    <a:pt x="8035" y="9425"/>
                  </a:lnTo>
                  <a:lnTo>
                    <a:pt x="7322" y="8695"/>
                  </a:lnTo>
                  <a:lnTo>
                    <a:pt x="7246" y="8740"/>
                  </a:lnTo>
                  <a:lnTo>
                    <a:pt x="7170" y="8785"/>
                  </a:lnTo>
                  <a:lnTo>
                    <a:pt x="7092" y="8827"/>
                  </a:lnTo>
                  <a:lnTo>
                    <a:pt x="7013" y="8868"/>
                  </a:lnTo>
                  <a:lnTo>
                    <a:pt x="6934" y="8908"/>
                  </a:lnTo>
                  <a:lnTo>
                    <a:pt x="6853" y="8946"/>
                  </a:lnTo>
                  <a:lnTo>
                    <a:pt x="6771" y="8982"/>
                  </a:lnTo>
                  <a:lnTo>
                    <a:pt x="6689" y="9017"/>
                  </a:lnTo>
                  <a:lnTo>
                    <a:pt x="6605" y="9049"/>
                  </a:lnTo>
                  <a:lnTo>
                    <a:pt x="6522" y="9080"/>
                  </a:lnTo>
                  <a:lnTo>
                    <a:pt x="6436" y="9110"/>
                  </a:lnTo>
                  <a:lnTo>
                    <a:pt x="6350" y="9137"/>
                  </a:lnTo>
                  <a:lnTo>
                    <a:pt x="6264" y="9162"/>
                  </a:lnTo>
                  <a:lnTo>
                    <a:pt x="6176" y="9187"/>
                  </a:lnTo>
                  <a:lnTo>
                    <a:pt x="6088" y="9208"/>
                  </a:lnTo>
                  <a:lnTo>
                    <a:pt x="5999" y="9228"/>
                  </a:lnTo>
                  <a:lnTo>
                    <a:pt x="5990" y="10249"/>
                  </a:lnTo>
                  <a:lnTo>
                    <a:pt x="4152" y="10232"/>
                  </a:lnTo>
                  <a:lnTo>
                    <a:pt x="4162" y="9211"/>
                  </a:lnTo>
                  <a:lnTo>
                    <a:pt x="4074" y="9190"/>
                  </a:lnTo>
                  <a:lnTo>
                    <a:pt x="3986" y="9166"/>
                  </a:lnTo>
                  <a:lnTo>
                    <a:pt x="3899" y="9141"/>
                  </a:lnTo>
                  <a:lnTo>
                    <a:pt x="3813" y="9114"/>
                  </a:lnTo>
                  <a:lnTo>
                    <a:pt x="3727" y="9084"/>
                  </a:lnTo>
                  <a:lnTo>
                    <a:pt x="3643" y="9054"/>
                  </a:lnTo>
                  <a:lnTo>
                    <a:pt x="3559" y="9022"/>
                  </a:lnTo>
                  <a:lnTo>
                    <a:pt x="3477" y="8987"/>
                  </a:lnTo>
                  <a:lnTo>
                    <a:pt x="3395" y="8951"/>
                  </a:lnTo>
                  <a:lnTo>
                    <a:pt x="3314" y="8913"/>
                  </a:lnTo>
                  <a:lnTo>
                    <a:pt x="3234" y="8874"/>
                  </a:lnTo>
                  <a:lnTo>
                    <a:pt x="3154" y="8833"/>
                  </a:lnTo>
                  <a:lnTo>
                    <a:pt x="3077" y="8790"/>
                  </a:lnTo>
                  <a:lnTo>
                    <a:pt x="3000" y="8746"/>
                  </a:lnTo>
                  <a:lnTo>
                    <a:pt x="2923" y="8701"/>
                  </a:lnTo>
                  <a:lnTo>
                    <a:pt x="2849" y="8653"/>
                  </a:lnTo>
                  <a:lnTo>
                    <a:pt x="2123" y="9371"/>
                  </a:lnTo>
                  <a:lnTo>
                    <a:pt x="832" y="8062"/>
                  </a:lnTo>
                  <a:lnTo>
                    <a:pt x="1558" y="7344"/>
                  </a:lnTo>
                  <a:lnTo>
                    <a:pt x="1512" y="7268"/>
                  </a:lnTo>
                  <a:lnTo>
                    <a:pt x="1467" y="7191"/>
                  </a:lnTo>
                  <a:lnTo>
                    <a:pt x="1424" y="7115"/>
                  </a:lnTo>
                  <a:lnTo>
                    <a:pt x="1383" y="7036"/>
                  </a:lnTo>
                  <a:lnTo>
                    <a:pt x="1344" y="6956"/>
                  </a:lnTo>
                  <a:lnTo>
                    <a:pt x="1306" y="6875"/>
                  </a:lnTo>
                  <a:lnTo>
                    <a:pt x="1269" y="6793"/>
                  </a:lnTo>
                  <a:lnTo>
                    <a:pt x="1234" y="6711"/>
                  </a:lnTo>
                  <a:lnTo>
                    <a:pt x="1201" y="6628"/>
                  </a:lnTo>
                  <a:lnTo>
                    <a:pt x="1170" y="6543"/>
                  </a:lnTo>
                  <a:lnTo>
                    <a:pt x="1140" y="6458"/>
                  </a:lnTo>
                  <a:lnTo>
                    <a:pt x="1112" y="6372"/>
                  </a:lnTo>
                  <a:lnTo>
                    <a:pt x="1087" y="6286"/>
                  </a:lnTo>
                  <a:lnTo>
                    <a:pt x="1062" y="6198"/>
                  </a:lnTo>
                  <a:lnTo>
                    <a:pt x="1040" y="6110"/>
                  </a:lnTo>
                  <a:lnTo>
                    <a:pt x="1019" y="6022"/>
                  </a:lnTo>
                  <a:lnTo>
                    <a:pt x="0" y="6017"/>
                  </a:lnTo>
                  <a:lnTo>
                    <a:pt x="8" y="4177"/>
                  </a:lnTo>
                  <a:lnTo>
                    <a:pt x="1029" y="4183"/>
                  </a:lnTo>
                  <a:lnTo>
                    <a:pt x="1049" y="4093"/>
                  </a:lnTo>
                  <a:lnTo>
                    <a:pt x="1073" y="4005"/>
                  </a:lnTo>
                  <a:lnTo>
                    <a:pt x="1097" y="3918"/>
                  </a:lnTo>
                  <a:lnTo>
                    <a:pt x="1124" y="3832"/>
                  </a:lnTo>
                  <a:lnTo>
                    <a:pt x="1152" y="3746"/>
                  </a:lnTo>
                  <a:lnTo>
                    <a:pt x="1183" y="3662"/>
                  </a:lnTo>
                  <a:lnTo>
                    <a:pt x="1215" y="3579"/>
                  </a:lnTo>
                  <a:lnTo>
                    <a:pt x="1248" y="3496"/>
                  </a:lnTo>
                  <a:lnTo>
                    <a:pt x="1284" y="3413"/>
                  </a:lnTo>
                  <a:lnTo>
                    <a:pt x="1322" y="3332"/>
                  </a:lnTo>
                  <a:lnTo>
                    <a:pt x="1361" y="3252"/>
                  </a:lnTo>
                  <a:lnTo>
                    <a:pt x="1401" y="3172"/>
                  </a:lnTo>
                  <a:lnTo>
                    <a:pt x="1443" y="3094"/>
                  </a:lnTo>
                  <a:lnTo>
                    <a:pt x="1487" y="3016"/>
                  </a:lnTo>
                  <a:lnTo>
                    <a:pt x="1532" y="2941"/>
                  </a:lnTo>
                  <a:lnTo>
                    <a:pt x="1579" y="2865"/>
                  </a:lnTo>
                  <a:lnTo>
                    <a:pt x="859" y="2141"/>
                  </a:lnTo>
                  <a:lnTo>
                    <a:pt x="2162" y="843"/>
                  </a:lnTo>
                  <a:lnTo>
                    <a:pt x="2881" y="1568"/>
                  </a:lnTo>
                  <a:lnTo>
                    <a:pt x="2956" y="1521"/>
                  </a:lnTo>
                  <a:lnTo>
                    <a:pt x="3033" y="1476"/>
                  </a:lnTo>
                  <a:lnTo>
                    <a:pt x="3110" y="1433"/>
                  </a:lnTo>
                  <a:lnTo>
                    <a:pt x="3189" y="1391"/>
                  </a:lnTo>
                  <a:lnTo>
                    <a:pt x="3268" y="1351"/>
                  </a:lnTo>
                  <a:lnTo>
                    <a:pt x="3349" y="1312"/>
                  </a:lnTo>
                  <a:lnTo>
                    <a:pt x="3429" y="1275"/>
                  </a:lnTo>
                  <a:lnTo>
                    <a:pt x="3512" y="1240"/>
                  </a:lnTo>
                  <a:lnTo>
                    <a:pt x="3595" y="1206"/>
                  </a:lnTo>
                  <a:lnTo>
                    <a:pt x="3679" y="1175"/>
                  </a:lnTo>
                  <a:lnTo>
                    <a:pt x="3764" y="1145"/>
                  </a:lnTo>
                  <a:lnTo>
                    <a:pt x="3849" y="1116"/>
                  </a:lnTo>
                  <a:lnTo>
                    <a:pt x="3936" y="1090"/>
                  </a:lnTo>
                  <a:lnTo>
                    <a:pt x="4023" y="1065"/>
                  </a:lnTo>
                  <a:lnTo>
                    <a:pt x="4110" y="1043"/>
                  </a:lnTo>
                  <a:lnTo>
                    <a:pt x="4199" y="1022"/>
                  </a:lnTo>
                  <a:lnTo>
                    <a:pt x="4199" y="0"/>
                  </a:lnTo>
                  <a:lnTo>
                    <a:pt x="6037" y="0"/>
                  </a:lnTo>
                  <a:lnTo>
                    <a:pt x="6037" y="1022"/>
                  </a:lnTo>
                  <a:close/>
                  <a:moveTo>
                    <a:pt x="5118" y="2399"/>
                  </a:moveTo>
                  <a:lnTo>
                    <a:pt x="5258" y="2402"/>
                  </a:lnTo>
                  <a:lnTo>
                    <a:pt x="5396" y="2412"/>
                  </a:lnTo>
                  <a:lnTo>
                    <a:pt x="5532" y="2430"/>
                  </a:lnTo>
                  <a:lnTo>
                    <a:pt x="5666" y="2454"/>
                  </a:lnTo>
                  <a:lnTo>
                    <a:pt x="5798" y="2484"/>
                  </a:lnTo>
                  <a:lnTo>
                    <a:pt x="5926" y="2521"/>
                  </a:lnTo>
                  <a:lnTo>
                    <a:pt x="6053" y="2564"/>
                  </a:lnTo>
                  <a:lnTo>
                    <a:pt x="6176" y="2613"/>
                  </a:lnTo>
                  <a:lnTo>
                    <a:pt x="6297" y="2667"/>
                  </a:lnTo>
                  <a:lnTo>
                    <a:pt x="6414" y="2728"/>
                  </a:lnTo>
                  <a:lnTo>
                    <a:pt x="6528" y="2793"/>
                  </a:lnTo>
                  <a:lnTo>
                    <a:pt x="6638" y="2864"/>
                  </a:lnTo>
                  <a:lnTo>
                    <a:pt x="6744" y="2940"/>
                  </a:lnTo>
                  <a:lnTo>
                    <a:pt x="6848" y="3021"/>
                  </a:lnTo>
                  <a:lnTo>
                    <a:pt x="6946" y="3106"/>
                  </a:lnTo>
                  <a:lnTo>
                    <a:pt x="7041" y="3197"/>
                  </a:lnTo>
                  <a:lnTo>
                    <a:pt x="7131" y="3291"/>
                  </a:lnTo>
                  <a:lnTo>
                    <a:pt x="7216" y="3389"/>
                  </a:lnTo>
                  <a:lnTo>
                    <a:pt x="7297" y="3493"/>
                  </a:lnTo>
                  <a:lnTo>
                    <a:pt x="7372" y="3599"/>
                  </a:lnTo>
                  <a:lnTo>
                    <a:pt x="7443" y="3710"/>
                  </a:lnTo>
                  <a:lnTo>
                    <a:pt x="7508" y="3823"/>
                  </a:lnTo>
                  <a:lnTo>
                    <a:pt x="7569" y="3941"/>
                  </a:lnTo>
                  <a:lnTo>
                    <a:pt x="7623" y="4062"/>
                  </a:lnTo>
                  <a:lnTo>
                    <a:pt x="7672" y="4185"/>
                  </a:lnTo>
                  <a:lnTo>
                    <a:pt x="7715" y="4312"/>
                  </a:lnTo>
                  <a:lnTo>
                    <a:pt x="7752" y="4441"/>
                  </a:lnTo>
                  <a:lnTo>
                    <a:pt x="7781" y="4573"/>
                  </a:lnTo>
                  <a:lnTo>
                    <a:pt x="7806" y="4707"/>
                  </a:lnTo>
                  <a:lnTo>
                    <a:pt x="7823" y="4843"/>
                  </a:lnTo>
                  <a:lnTo>
                    <a:pt x="7833" y="4981"/>
                  </a:lnTo>
                  <a:lnTo>
                    <a:pt x="7836" y="5121"/>
                  </a:lnTo>
                  <a:lnTo>
                    <a:pt x="7833" y="5261"/>
                  </a:lnTo>
                  <a:lnTo>
                    <a:pt x="7823" y="5399"/>
                  </a:lnTo>
                  <a:lnTo>
                    <a:pt x="7806" y="5535"/>
                  </a:lnTo>
                  <a:lnTo>
                    <a:pt x="7781" y="5669"/>
                  </a:lnTo>
                  <a:lnTo>
                    <a:pt x="7752" y="5801"/>
                  </a:lnTo>
                  <a:lnTo>
                    <a:pt x="7715" y="5930"/>
                  </a:lnTo>
                  <a:lnTo>
                    <a:pt x="7672" y="6057"/>
                  </a:lnTo>
                  <a:lnTo>
                    <a:pt x="7623" y="6181"/>
                  </a:lnTo>
                  <a:lnTo>
                    <a:pt x="7569" y="6301"/>
                  </a:lnTo>
                  <a:lnTo>
                    <a:pt x="7508" y="6418"/>
                  </a:lnTo>
                  <a:lnTo>
                    <a:pt x="7443" y="6532"/>
                  </a:lnTo>
                  <a:lnTo>
                    <a:pt x="7372" y="6643"/>
                  </a:lnTo>
                  <a:lnTo>
                    <a:pt x="7297" y="6749"/>
                  </a:lnTo>
                  <a:lnTo>
                    <a:pt x="7216" y="6852"/>
                  </a:lnTo>
                  <a:lnTo>
                    <a:pt x="7131" y="6951"/>
                  </a:lnTo>
                  <a:lnTo>
                    <a:pt x="7041" y="7046"/>
                  </a:lnTo>
                  <a:lnTo>
                    <a:pt x="6946" y="7136"/>
                  </a:lnTo>
                  <a:lnTo>
                    <a:pt x="6848" y="7221"/>
                  </a:lnTo>
                  <a:lnTo>
                    <a:pt x="6744" y="7302"/>
                  </a:lnTo>
                  <a:lnTo>
                    <a:pt x="6638" y="7378"/>
                  </a:lnTo>
                  <a:lnTo>
                    <a:pt x="6528" y="7448"/>
                  </a:lnTo>
                  <a:lnTo>
                    <a:pt x="6414" y="7514"/>
                  </a:lnTo>
                  <a:lnTo>
                    <a:pt x="6297" y="7574"/>
                  </a:lnTo>
                  <a:lnTo>
                    <a:pt x="6176" y="7629"/>
                  </a:lnTo>
                  <a:lnTo>
                    <a:pt x="6053" y="7678"/>
                  </a:lnTo>
                  <a:lnTo>
                    <a:pt x="5926" y="7721"/>
                  </a:lnTo>
                  <a:lnTo>
                    <a:pt x="5798" y="7758"/>
                  </a:lnTo>
                  <a:lnTo>
                    <a:pt x="5666" y="7787"/>
                  </a:lnTo>
                  <a:lnTo>
                    <a:pt x="5532" y="7812"/>
                  </a:lnTo>
                  <a:lnTo>
                    <a:pt x="5396" y="7829"/>
                  </a:lnTo>
                  <a:lnTo>
                    <a:pt x="5258" y="7839"/>
                  </a:lnTo>
                  <a:lnTo>
                    <a:pt x="5118" y="7842"/>
                  </a:lnTo>
                  <a:lnTo>
                    <a:pt x="4979" y="7839"/>
                  </a:lnTo>
                  <a:lnTo>
                    <a:pt x="4841" y="7829"/>
                  </a:lnTo>
                  <a:lnTo>
                    <a:pt x="4704" y="7812"/>
                  </a:lnTo>
                  <a:lnTo>
                    <a:pt x="4571" y="7787"/>
                  </a:lnTo>
                  <a:lnTo>
                    <a:pt x="4439" y="7758"/>
                  </a:lnTo>
                  <a:lnTo>
                    <a:pt x="4310" y="7721"/>
                  </a:lnTo>
                  <a:lnTo>
                    <a:pt x="4183" y="7678"/>
                  </a:lnTo>
                  <a:lnTo>
                    <a:pt x="4059" y="7629"/>
                  </a:lnTo>
                  <a:lnTo>
                    <a:pt x="3940" y="7574"/>
                  </a:lnTo>
                  <a:lnTo>
                    <a:pt x="3822" y="7514"/>
                  </a:lnTo>
                  <a:lnTo>
                    <a:pt x="3709" y="7448"/>
                  </a:lnTo>
                  <a:lnTo>
                    <a:pt x="3598" y="7378"/>
                  </a:lnTo>
                  <a:lnTo>
                    <a:pt x="3492" y="7302"/>
                  </a:lnTo>
                  <a:lnTo>
                    <a:pt x="3389" y="7221"/>
                  </a:lnTo>
                  <a:lnTo>
                    <a:pt x="3290" y="7136"/>
                  </a:lnTo>
                  <a:lnTo>
                    <a:pt x="3195" y="7046"/>
                  </a:lnTo>
                  <a:lnTo>
                    <a:pt x="3105" y="6951"/>
                  </a:lnTo>
                  <a:lnTo>
                    <a:pt x="3020" y="6852"/>
                  </a:lnTo>
                  <a:lnTo>
                    <a:pt x="2940" y="6749"/>
                  </a:lnTo>
                  <a:lnTo>
                    <a:pt x="2864" y="6643"/>
                  </a:lnTo>
                  <a:lnTo>
                    <a:pt x="2792" y="6532"/>
                  </a:lnTo>
                  <a:lnTo>
                    <a:pt x="2727" y="6418"/>
                  </a:lnTo>
                  <a:lnTo>
                    <a:pt x="2668" y="6301"/>
                  </a:lnTo>
                  <a:lnTo>
                    <a:pt x="2612" y="6181"/>
                  </a:lnTo>
                  <a:lnTo>
                    <a:pt x="2564" y="6057"/>
                  </a:lnTo>
                  <a:lnTo>
                    <a:pt x="2521" y="5930"/>
                  </a:lnTo>
                  <a:lnTo>
                    <a:pt x="2485" y="5801"/>
                  </a:lnTo>
                  <a:lnTo>
                    <a:pt x="2455" y="5669"/>
                  </a:lnTo>
                  <a:lnTo>
                    <a:pt x="2430" y="5535"/>
                  </a:lnTo>
                  <a:lnTo>
                    <a:pt x="2413" y="5399"/>
                  </a:lnTo>
                  <a:lnTo>
                    <a:pt x="2403" y="5261"/>
                  </a:lnTo>
                  <a:lnTo>
                    <a:pt x="2400" y="5121"/>
                  </a:lnTo>
                  <a:lnTo>
                    <a:pt x="2403" y="4981"/>
                  </a:lnTo>
                  <a:lnTo>
                    <a:pt x="2413" y="4843"/>
                  </a:lnTo>
                  <a:lnTo>
                    <a:pt x="2430" y="4707"/>
                  </a:lnTo>
                  <a:lnTo>
                    <a:pt x="2455" y="4573"/>
                  </a:lnTo>
                  <a:lnTo>
                    <a:pt x="2485" y="4441"/>
                  </a:lnTo>
                  <a:lnTo>
                    <a:pt x="2521" y="4312"/>
                  </a:lnTo>
                  <a:lnTo>
                    <a:pt x="2564" y="4185"/>
                  </a:lnTo>
                  <a:lnTo>
                    <a:pt x="2612" y="4062"/>
                  </a:lnTo>
                  <a:lnTo>
                    <a:pt x="2668" y="3941"/>
                  </a:lnTo>
                  <a:lnTo>
                    <a:pt x="2727" y="3823"/>
                  </a:lnTo>
                  <a:lnTo>
                    <a:pt x="2792" y="3710"/>
                  </a:lnTo>
                  <a:lnTo>
                    <a:pt x="2864" y="3599"/>
                  </a:lnTo>
                  <a:lnTo>
                    <a:pt x="2940" y="3493"/>
                  </a:lnTo>
                  <a:lnTo>
                    <a:pt x="3020" y="3389"/>
                  </a:lnTo>
                  <a:lnTo>
                    <a:pt x="3105" y="3291"/>
                  </a:lnTo>
                  <a:lnTo>
                    <a:pt x="3195" y="3197"/>
                  </a:lnTo>
                  <a:lnTo>
                    <a:pt x="3290" y="3106"/>
                  </a:lnTo>
                  <a:lnTo>
                    <a:pt x="3389" y="3021"/>
                  </a:lnTo>
                  <a:lnTo>
                    <a:pt x="3492" y="2940"/>
                  </a:lnTo>
                  <a:lnTo>
                    <a:pt x="3598" y="2864"/>
                  </a:lnTo>
                  <a:lnTo>
                    <a:pt x="3709" y="2793"/>
                  </a:lnTo>
                  <a:lnTo>
                    <a:pt x="3822" y="2728"/>
                  </a:lnTo>
                  <a:lnTo>
                    <a:pt x="3940" y="2667"/>
                  </a:lnTo>
                  <a:lnTo>
                    <a:pt x="4059" y="2613"/>
                  </a:lnTo>
                  <a:lnTo>
                    <a:pt x="4183" y="2564"/>
                  </a:lnTo>
                  <a:lnTo>
                    <a:pt x="4310" y="2521"/>
                  </a:lnTo>
                  <a:lnTo>
                    <a:pt x="4439" y="2484"/>
                  </a:lnTo>
                  <a:lnTo>
                    <a:pt x="4571" y="2454"/>
                  </a:lnTo>
                  <a:lnTo>
                    <a:pt x="4704" y="2430"/>
                  </a:lnTo>
                  <a:lnTo>
                    <a:pt x="4841" y="2412"/>
                  </a:lnTo>
                  <a:lnTo>
                    <a:pt x="4979" y="2402"/>
                  </a:lnTo>
                  <a:lnTo>
                    <a:pt x="5118" y="239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 name="Google Shape;277;p43"/>
            <p:cNvSpPr/>
            <p:nvPr/>
          </p:nvSpPr>
          <p:spPr>
            <a:xfrm>
              <a:off x="1195145" y="2060465"/>
              <a:ext cx="2527300" cy="25273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nvGrpSpPr>
          <p:cNvPr id="278" name="Google Shape;278;p43"/>
          <p:cNvGrpSpPr/>
          <p:nvPr/>
        </p:nvGrpSpPr>
        <p:grpSpPr>
          <a:xfrm>
            <a:off x="8342938" y="3725271"/>
            <a:ext cx="505732" cy="506226"/>
            <a:chOff x="698500" y="1562100"/>
            <a:chExt cx="3520591" cy="3524030"/>
          </a:xfrm>
        </p:grpSpPr>
        <p:sp>
          <p:nvSpPr>
            <p:cNvPr id="279" name="Google Shape;279;p43"/>
            <p:cNvSpPr/>
            <p:nvPr/>
          </p:nvSpPr>
          <p:spPr>
            <a:xfrm>
              <a:off x="698500" y="1562100"/>
              <a:ext cx="3520591" cy="3524030"/>
            </a:xfrm>
            <a:custGeom>
              <a:avLst/>
              <a:gdLst/>
              <a:ahLst/>
              <a:cxnLst/>
              <a:rect l="l" t="t" r="r" b="b"/>
              <a:pathLst>
                <a:path w="10244" h="10249" extrusionOk="0">
                  <a:moveTo>
                    <a:pt x="6037" y="1022"/>
                  </a:moveTo>
                  <a:lnTo>
                    <a:pt x="6084" y="1032"/>
                  </a:lnTo>
                  <a:lnTo>
                    <a:pt x="6130" y="1044"/>
                  </a:lnTo>
                  <a:lnTo>
                    <a:pt x="6177" y="1056"/>
                  </a:lnTo>
                  <a:lnTo>
                    <a:pt x="6223" y="1068"/>
                  </a:lnTo>
                  <a:lnTo>
                    <a:pt x="6269" y="1081"/>
                  </a:lnTo>
                  <a:lnTo>
                    <a:pt x="6315" y="1094"/>
                  </a:lnTo>
                  <a:lnTo>
                    <a:pt x="6360" y="1108"/>
                  </a:lnTo>
                  <a:lnTo>
                    <a:pt x="6406" y="1122"/>
                  </a:lnTo>
                  <a:lnTo>
                    <a:pt x="6451" y="1137"/>
                  </a:lnTo>
                  <a:lnTo>
                    <a:pt x="6496" y="1152"/>
                  </a:lnTo>
                  <a:lnTo>
                    <a:pt x="6540" y="1169"/>
                  </a:lnTo>
                  <a:lnTo>
                    <a:pt x="6585" y="1185"/>
                  </a:lnTo>
                  <a:lnTo>
                    <a:pt x="6629" y="1201"/>
                  </a:lnTo>
                  <a:lnTo>
                    <a:pt x="6673" y="1219"/>
                  </a:lnTo>
                  <a:lnTo>
                    <a:pt x="6717" y="1237"/>
                  </a:lnTo>
                  <a:lnTo>
                    <a:pt x="6760" y="1255"/>
                  </a:lnTo>
                  <a:lnTo>
                    <a:pt x="6804" y="1274"/>
                  </a:lnTo>
                  <a:lnTo>
                    <a:pt x="6847" y="1292"/>
                  </a:lnTo>
                  <a:lnTo>
                    <a:pt x="6889" y="1313"/>
                  </a:lnTo>
                  <a:lnTo>
                    <a:pt x="6932" y="1332"/>
                  </a:lnTo>
                  <a:lnTo>
                    <a:pt x="6973" y="1353"/>
                  </a:lnTo>
                  <a:lnTo>
                    <a:pt x="7015" y="1374"/>
                  </a:lnTo>
                  <a:lnTo>
                    <a:pt x="7057" y="1396"/>
                  </a:lnTo>
                  <a:lnTo>
                    <a:pt x="7098" y="1417"/>
                  </a:lnTo>
                  <a:lnTo>
                    <a:pt x="7140" y="1440"/>
                  </a:lnTo>
                  <a:lnTo>
                    <a:pt x="7181" y="1463"/>
                  </a:lnTo>
                  <a:lnTo>
                    <a:pt x="7221" y="1486"/>
                  </a:lnTo>
                  <a:lnTo>
                    <a:pt x="7262" y="1509"/>
                  </a:lnTo>
                  <a:lnTo>
                    <a:pt x="7342" y="1559"/>
                  </a:lnTo>
                  <a:lnTo>
                    <a:pt x="7419" y="1609"/>
                  </a:lnTo>
                  <a:lnTo>
                    <a:pt x="8152" y="898"/>
                  </a:lnTo>
                  <a:lnTo>
                    <a:pt x="9431" y="2220"/>
                  </a:lnTo>
                  <a:lnTo>
                    <a:pt x="8698" y="2930"/>
                  </a:lnTo>
                  <a:lnTo>
                    <a:pt x="8743" y="3006"/>
                  </a:lnTo>
                  <a:lnTo>
                    <a:pt x="8787" y="3084"/>
                  </a:lnTo>
                  <a:lnTo>
                    <a:pt x="8829" y="3162"/>
                  </a:lnTo>
                  <a:lnTo>
                    <a:pt x="8870" y="3241"/>
                  </a:lnTo>
                  <a:lnTo>
                    <a:pt x="8909" y="3321"/>
                  </a:lnTo>
                  <a:lnTo>
                    <a:pt x="8947" y="3401"/>
                  </a:lnTo>
                  <a:lnTo>
                    <a:pt x="8983" y="3483"/>
                  </a:lnTo>
                  <a:lnTo>
                    <a:pt x="9016" y="3566"/>
                  </a:lnTo>
                  <a:lnTo>
                    <a:pt x="9048" y="3650"/>
                  </a:lnTo>
                  <a:lnTo>
                    <a:pt x="9079" y="3734"/>
                  </a:lnTo>
                  <a:lnTo>
                    <a:pt x="9107" y="3819"/>
                  </a:lnTo>
                  <a:lnTo>
                    <a:pt x="9135" y="3906"/>
                  </a:lnTo>
                  <a:lnTo>
                    <a:pt x="9160" y="3992"/>
                  </a:lnTo>
                  <a:lnTo>
                    <a:pt x="9183" y="4080"/>
                  </a:lnTo>
                  <a:lnTo>
                    <a:pt x="9205" y="4168"/>
                  </a:lnTo>
                  <a:lnTo>
                    <a:pt x="9224" y="4257"/>
                  </a:lnTo>
                  <a:lnTo>
                    <a:pt x="10244" y="4272"/>
                  </a:lnTo>
                  <a:lnTo>
                    <a:pt x="10219" y="6111"/>
                  </a:lnTo>
                  <a:lnTo>
                    <a:pt x="9199" y="6097"/>
                  </a:lnTo>
                  <a:lnTo>
                    <a:pt x="9177" y="6185"/>
                  </a:lnTo>
                  <a:lnTo>
                    <a:pt x="9153" y="6273"/>
                  </a:lnTo>
                  <a:lnTo>
                    <a:pt x="9127" y="6360"/>
                  </a:lnTo>
                  <a:lnTo>
                    <a:pt x="9099" y="6446"/>
                  </a:lnTo>
                  <a:lnTo>
                    <a:pt x="9071" y="6531"/>
                  </a:lnTo>
                  <a:lnTo>
                    <a:pt x="9039" y="6616"/>
                  </a:lnTo>
                  <a:lnTo>
                    <a:pt x="9006" y="6699"/>
                  </a:lnTo>
                  <a:lnTo>
                    <a:pt x="8971" y="6782"/>
                  </a:lnTo>
                  <a:lnTo>
                    <a:pt x="8936" y="6864"/>
                  </a:lnTo>
                  <a:lnTo>
                    <a:pt x="8898" y="6945"/>
                  </a:lnTo>
                  <a:lnTo>
                    <a:pt x="8858" y="7024"/>
                  </a:lnTo>
                  <a:lnTo>
                    <a:pt x="8817" y="7103"/>
                  </a:lnTo>
                  <a:lnTo>
                    <a:pt x="8774" y="7181"/>
                  </a:lnTo>
                  <a:lnTo>
                    <a:pt x="8729" y="7258"/>
                  </a:lnTo>
                  <a:lnTo>
                    <a:pt x="8683" y="7334"/>
                  </a:lnTo>
                  <a:lnTo>
                    <a:pt x="8636" y="7409"/>
                  </a:lnTo>
                  <a:lnTo>
                    <a:pt x="9350" y="8139"/>
                  </a:lnTo>
                  <a:lnTo>
                    <a:pt x="8035" y="9425"/>
                  </a:lnTo>
                  <a:lnTo>
                    <a:pt x="7322" y="8695"/>
                  </a:lnTo>
                  <a:lnTo>
                    <a:pt x="7246" y="8740"/>
                  </a:lnTo>
                  <a:lnTo>
                    <a:pt x="7170" y="8785"/>
                  </a:lnTo>
                  <a:lnTo>
                    <a:pt x="7092" y="8827"/>
                  </a:lnTo>
                  <a:lnTo>
                    <a:pt x="7013" y="8868"/>
                  </a:lnTo>
                  <a:lnTo>
                    <a:pt x="6934" y="8908"/>
                  </a:lnTo>
                  <a:lnTo>
                    <a:pt x="6853" y="8946"/>
                  </a:lnTo>
                  <a:lnTo>
                    <a:pt x="6771" y="8982"/>
                  </a:lnTo>
                  <a:lnTo>
                    <a:pt x="6689" y="9017"/>
                  </a:lnTo>
                  <a:lnTo>
                    <a:pt x="6605" y="9049"/>
                  </a:lnTo>
                  <a:lnTo>
                    <a:pt x="6522" y="9080"/>
                  </a:lnTo>
                  <a:lnTo>
                    <a:pt x="6436" y="9110"/>
                  </a:lnTo>
                  <a:lnTo>
                    <a:pt x="6350" y="9137"/>
                  </a:lnTo>
                  <a:lnTo>
                    <a:pt x="6264" y="9162"/>
                  </a:lnTo>
                  <a:lnTo>
                    <a:pt x="6176" y="9187"/>
                  </a:lnTo>
                  <a:lnTo>
                    <a:pt x="6088" y="9208"/>
                  </a:lnTo>
                  <a:lnTo>
                    <a:pt x="5999" y="9228"/>
                  </a:lnTo>
                  <a:lnTo>
                    <a:pt x="5990" y="10249"/>
                  </a:lnTo>
                  <a:lnTo>
                    <a:pt x="4152" y="10232"/>
                  </a:lnTo>
                  <a:lnTo>
                    <a:pt x="4162" y="9211"/>
                  </a:lnTo>
                  <a:lnTo>
                    <a:pt x="4074" y="9190"/>
                  </a:lnTo>
                  <a:lnTo>
                    <a:pt x="3986" y="9166"/>
                  </a:lnTo>
                  <a:lnTo>
                    <a:pt x="3899" y="9141"/>
                  </a:lnTo>
                  <a:lnTo>
                    <a:pt x="3813" y="9114"/>
                  </a:lnTo>
                  <a:lnTo>
                    <a:pt x="3727" y="9084"/>
                  </a:lnTo>
                  <a:lnTo>
                    <a:pt x="3643" y="9054"/>
                  </a:lnTo>
                  <a:lnTo>
                    <a:pt x="3559" y="9022"/>
                  </a:lnTo>
                  <a:lnTo>
                    <a:pt x="3477" y="8987"/>
                  </a:lnTo>
                  <a:lnTo>
                    <a:pt x="3395" y="8951"/>
                  </a:lnTo>
                  <a:lnTo>
                    <a:pt x="3314" y="8913"/>
                  </a:lnTo>
                  <a:lnTo>
                    <a:pt x="3234" y="8874"/>
                  </a:lnTo>
                  <a:lnTo>
                    <a:pt x="3154" y="8833"/>
                  </a:lnTo>
                  <a:lnTo>
                    <a:pt x="3077" y="8790"/>
                  </a:lnTo>
                  <a:lnTo>
                    <a:pt x="3000" y="8746"/>
                  </a:lnTo>
                  <a:lnTo>
                    <a:pt x="2923" y="8701"/>
                  </a:lnTo>
                  <a:lnTo>
                    <a:pt x="2849" y="8653"/>
                  </a:lnTo>
                  <a:lnTo>
                    <a:pt x="2123" y="9371"/>
                  </a:lnTo>
                  <a:lnTo>
                    <a:pt x="832" y="8062"/>
                  </a:lnTo>
                  <a:lnTo>
                    <a:pt x="1558" y="7344"/>
                  </a:lnTo>
                  <a:lnTo>
                    <a:pt x="1512" y="7268"/>
                  </a:lnTo>
                  <a:lnTo>
                    <a:pt x="1467" y="7191"/>
                  </a:lnTo>
                  <a:lnTo>
                    <a:pt x="1424" y="7115"/>
                  </a:lnTo>
                  <a:lnTo>
                    <a:pt x="1383" y="7036"/>
                  </a:lnTo>
                  <a:lnTo>
                    <a:pt x="1344" y="6956"/>
                  </a:lnTo>
                  <a:lnTo>
                    <a:pt x="1306" y="6875"/>
                  </a:lnTo>
                  <a:lnTo>
                    <a:pt x="1269" y="6793"/>
                  </a:lnTo>
                  <a:lnTo>
                    <a:pt x="1234" y="6711"/>
                  </a:lnTo>
                  <a:lnTo>
                    <a:pt x="1201" y="6628"/>
                  </a:lnTo>
                  <a:lnTo>
                    <a:pt x="1170" y="6543"/>
                  </a:lnTo>
                  <a:lnTo>
                    <a:pt x="1140" y="6458"/>
                  </a:lnTo>
                  <a:lnTo>
                    <a:pt x="1112" y="6372"/>
                  </a:lnTo>
                  <a:lnTo>
                    <a:pt x="1087" y="6286"/>
                  </a:lnTo>
                  <a:lnTo>
                    <a:pt x="1062" y="6198"/>
                  </a:lnTo>
                  <a:lnTo>
                    <a:pt x="1040" y="6110"/>
                  </a:lnTo>
                  <a:lnTo>
                    <a:pt x="1019" y="6022"/>
                  </a:lnTo>
                  <a:lnTo>
                    <a:pt x="0" y="6017"/>
                  </a:lnTo>
                  <a:lnTo>
                    <a:pt x="8" y="4177"/>
                  </a:lnTo>
                  <a:lnTo>
                    <a:pt x="1029" y="4183"/>
                  </a:lnTo>
                  <a:lnTo>
                    <a:pt x="1049" y="4093"/>
                  </a:lnTo>
                  <a:lnTo>
                    <a:pt x="1073" y="4005"/>
                  </a:lnTo>
                  <a:lnTo>
                    <a:pt x="1097" y="3918"/>
                  </a:lnTo>
                  <a:lnTo>
                    <a:pt x="1124" y="3832"/>
                  </a:lnTo>
                  <a:lnTo>
                    <a:pt x="1152" y="3746"/>
                  </a:lnTo>
                  <a:lnTo>
                    <a:pt x="1183" y="3662"/>
                  </a:lnTo>
                  <a:lnTo>
                    <a:pt x="1215" y="3579"/>
                  </a:lnTo>
                  <a:lnTo>
                    <a:pt x="1248" y="3496"/>
                  </a:lnTo>
                  <a:lnTo>
                    <a:pt x="1284" y="3413"/>
                  </a:lnTo>
                  <a:lnTo>
                    <a:pt x="1322" y="3332"/>
                  </a:lnTo>
                  <a:lnTo>
                    <a:pt x="1361" y="3252"/>
                  </a:lnTo>
                  <a:lnTo>
                    <a:pt x="1401" y="3172"/>
                  </a:lnTo>
                  <a:lnTo>
                    <a:pt x="1443" y="3094"/>
                  </a:lnTo>
                  <a:lnTo>
                    <a:pt x="1487" y="3016"/>
                  </a:lnTo>
                  <a:lnTo>
                    <a:pt x="1532" y="2941"/>
                  </a:lnTo>
                  <a:lnTo>
                    <a:pt x="1579" y="2865"/>
                  </a:lnTo>
                  <a:lnTo>
                    <a:pt x="859" y="2141"/>
                  </a:lnTo>
                  <a:lnTo>
                    <a:pt x="2162" y="843"/>
                  </a:lnTo>
                  <a:lnTo>
                    <a:pt x="2881" y="1568"/>
                  </a:lnTo>
                  <a:lnTo>
                    <a:pt x="2956" y="1521"/>
                  </a:lnTo>
                  <a:lnTo>
                    <a:pt x="3033" y="1476"/>
                  </a:lnTo>
                  <a:lnTo>
                    <a:pt x="3110" y="1433"/>
                  </a:lnTo>
                  <a:lnTo>
                    <a:pt x="3189" y="1391"/>
                  </a:lnTo>
                  <a:lnTo>
                    <a:pt x="3268" y="1351"/>
                  </a:lnTo>
                  <a:lnTo>
                    <a:pt x="3349" y="1312"/>
                  </a:lnTo>
                  <a:lnTo>
                    <a:pt x="3429" y="1275"/>
                  </a:lnTo>
                  <a:lnTo>
                    <a:pt x="3512" y="1240"/>
                  </a:lnTo>
                  <a:lnTo>
                    <a:pt x="3595" y="1206"/>
                  </a:lnTo>
                  <a:lnTo>
                    <a:pt x="3679" y="1175"/>
                  </a:lnTo>
                  <a:lnTo>
                    <a:pt x="3764" y="1145"/>
                  </a:lnTo>
                  <a:lnTo>
                    <a:pt x="3849" y="1116"/>
                  </a:lnTo>
                  <a:lnTo>
                    <a:pt x="3936" y="1090"/>
                  </a:lnTo>
                  <a:lnTo>
                    <a:pt x="4023" y="1065"/>
                  </a:lnTo>
                  <a:lnTo>
                    <a:pt x="4110" y="1043"/>
                  </a:lnTo>
                  <a:lnTo>
                    <a:pt x="4199" y="1022"/>
                  </a:lnTo>
                  <a:lnTo>
                    <a:pt x="4199" y="0"/>
                  </a:lnTo>
                  <a:lnTo>
                    <a:pt x="6037" y="0"/>
                  </a:lnTo>
                  <a:lnTo>
                    <a:pt x="6037" y="1022"/>
                  </a:lnTo>
                  <a:close/>
                  <a:moveTo>
                    <a:pt x="5118" y="2399"/>
                  </a:moveTo>
                  <a:lnTo>
                    <a:pt x="5258" y="2402"/>
                  </a:lnTo>
                  <a:lnTo>
                    <a:pt x="5396" y="2412"/>
                  </a:lnTo>
                  <a:lnTo>
                    <a:pt x="5532" y="2430"/>
                  </a:lnTo>
                  <a:lnTo>
                    <a:pt x="5666" y="2454"/>
                  </a:lnTo>
                  <a:lnTo>
                    <a:pt x="5798" y="2484"/>
                  </a:lnTo>
                  <a:lnTo>
                    <a:pt x="5926" y="2521"/>
                  </a:lnTo>
                  <a:lnTo>
                    <a:pt x="6053" y="2564"/>
                  </a:lnTo>
                  <a:lnTo>
                    <a:pt x="6176" y="2613"/>
                  </a:lnTo>
                  <a:lnTo>
                    <a:pt x="6297" y="2667"/>
                  </a:lnTo>
                  <a:lnTo>
                    <a:pt x="6414" y="2728"/>
                  </a:lnTo>
                  <a:lnTo>
                    <a:pt x="6528" y="2793"/>
                  </a:lnTo>
                  <a:lnTo>
                    <a:pt x="6638" y="2864"/>
                  </a:lnTo>
                  <a:lnTo>
                    <a:pt x="6744" y="2940"/>
                  </a:lnTo>
                  <a:lnTo>
                    <a:pt x="6848" y="3021"/>
                  </a:lnTo>
                  <a:lnTo>
                    <a:pt x="6946" y="3106"/>
                  </a:lnTo>
                  <a:lnTo>
                    <a:pt x="7041" y="3197"/>
                  </a:lnTo>
                  <a:lnTo>
                    <a:pt x="7131" y="3291"/>
                  </a:lnTo>
                  <a:lnTo>
                    <a:pt x="7216" y="3389"/>
                  </a:lnTo>
                  <a:lnTo>
                    <a:pt x="7297" y="3493"/>
                  </a:lnTo>
                  <a:lnTo>
                    <a:pt x="7372" y="3599"/>
                  </a:lnTo>
                  <a:lnTo>
                    <a:pt x="7443" y="3710"/>
                  </a:lnTo>
                  <a:lnTo>
                    <a:pt x="7508" y="3823"/>
                  </a:lnTo>
                  <a:lnTo>
                    <a:pt x="7569" y="3941"/>
                  </a:lnTo>
                  <a:lnTo>
                    <a:pt x="7623" y="4062"/>
                  </a:lnTo>
                  <a:lnTo>
                    <a:pt x="7672" y="4185"/>
                  </a:lnTo>
                  <a:lnTo>
                    <a:pt x="7715" y="4312"/>
                  </a:lnTo>
                  <a:lnTo>
                    <a:pt x="7752" y="4441"/>
                  </a:lnTo>
                  <a:lnTo>
                    <a:pt x="7781" y="4573"/>
                  </a:lnTo>
                  <a:lnTo>
                    <a:pt x="7806" y="4707"/>
                  </a:lnTo>
                  <a:lnTo>
                    <a:pt x="7823" y="4843"/>
                  </a:lnTo>
                  <a:lnTo>
                    <a:pt x="7833" y="4981"/>
                  </a:lnTo>
                  <a:lnTo>
                    <a:pt x="7836" y="5121"/>
                  </a:lnTo>
                  <a:lnTo>
                    <a:pt x="7833" y="5261"/>
                  </a:lnTo>
                  <a:lnTo>
                    <a:pt x="7823" y="5399"/>
                  </a:lnTo>
                  <a:lnTo>
                    <a:pt x="7806" y="5535"/>
                  </a:lnTo>
                  <a:lnTo>
                    <a:pt x="7781" y="5669"/>
                  </a:lnTo>
                  <a:lnTo>
                    <a:pt x="7752" y="5801"/>
                  </a:lnTo>
                  <a:lnTo>
                    <a:pt x="7715" y="5930"/>
                  </a:lnTo>
                  <a:lnTo>
                    <a:pt x="7672" y="6057"/>
                  </a:lnTo>
                  <a:lnTo>
                    <a:pt x="7623" y="6181"/>
                  </a:lnTo>
                  <a:lnTo>
                    <a:pt x="7569" y="6301"/>
                  </a:lnTo>
                  <a:lnTo>
                    <a:pt x="7508" y="6418"/>
                  </a:lnTo>
                  <a:lnTo>
                    <a:pt x="7443" y="6532"/>
                  </a:lnTo>
                  <a:lnTo>
                    <a:pt x="7372" y="6643"/>
                  </a:lnTo>
                  <a:lnTo>
                    <a:pt x="7297" y="6749"/>
                  </a:lnTo>
                  <a:lnTo>
                    <a:pt x="7216" y="6852"/>
                  </a:lnTo>
                  <a:lnTo>
                    <a:pt x="7131" y="6951"/>
                  </a:lnTo>
                  <a:lnTo>
                    <a:pt x="7041" y="7046"/>
                  </a:lnTo>
                  <a:lnTo>
                    <a:pt x="6946" y="7136"/>
                  </a:lnTo>
                  <a:lnTo>
                    <a:pt x="6848" y="7221"/>
                  </a:lnTo>
                  <a:lnTo>
                    <a:pt x="6744" y="7302"/>
                  </a:lnTo>
                  <a:lnTo>
                    <a:pt x="6638" y="7378"/>
                  </a:lnTo>
                  <a:lnTo>
                    <a:pt x="6528" y="7448"/>
                  </a:lnTo>
                  <a:lnTo>
                    <a:pt x="6414" y="7514"/>
                  </a:lnTo>
                  <a:lnTo>
                    <a:pt x="6297" y="7574"/>
                  </a:lnTo>
                  <a:lnTo>
                    <a:pt x="6176" y="7629"/>
                  </a:lnTo>
                  <a:lnTo>
                    <a:pt x="6053" y="7678"/>
                  </a:lnTo>
                  <a:lnTo>
                    <a:pt x="5926" y="7721"/>
                  </a:lnTo>
                  <a:lnTo>
                    <a:pt x="5798" y="7758"/>
                  </a:lnTo>
                  <a:lnTo>
                    <a:pt x="5666" y="7787"/>
                  </a:lnTo>
                  <a:lnTo>
                    <a:pt x="5532" y="7812"/>
                  </a:lnTo>
                  <a:lnTo>
                    <a:pt x="5396" y="7829"/>
                  </a:lnTo>
                  <a:lnTo>
                    <a:pt x="5258" y="7839"/>
                  </a:lnTo>
                  <a:lnTo>
                    <a:pt x="5118" y="7842"/>
                  </a:lnTo>
                  <a:lnTo>
                    <a:pt x="4979" y="7839"/>
                  </a:lnTo>
                  <a:lnTo>
                    <a:pt x="4841" y="7829"/>
                  </a:lnTo>
                  <a:lnTo>
                    <a:pt x="4704" y="7812"/>
                  </a:lnTo>
                  <a:lnTo>
                    <a:pt x="4571" y="7787"/>
                  </a:lnTo>
                  <a:lnTo>
                    <a:pt x="4439" y="7758"/>
                  </a:lnTo>
                  <a:lnTo>
                    <a:pt x="4310" y="7721"/>
                  </a:lnTo>
                  <a:lnTo>
                    <a:pt x="4183" y="7678"/>
                  </a:lnTo>
                  <a:lnTo>
                    <a:pt x="4059" y="7629"/>
                  </a:lnTo>
                  <a:lnTo>
                    <a:pt x="3940" y="7574"/>
                  </a:lnTo>
                  <a:lnTo>
                    <a:pt x="3822" y="7514"/>
                  </a:lnTo>
                  <a:lnTo>
                    <a:pt x="3709" y="7448"/>
                  </a:lnTo>
                  <a:lnTo>
                    <a:pt x="3598" y="7378"/>
                  </a:lnTo>
                  <a:lnTo>
                    <a:pt x="3492" y="7302"/>
                  </a:lnTo>
                  <a:lnTo>
                    <a:pt x="3389" y="7221"/>
                  </a:lnTo>
                  <a:lnTo>
                    <a:pt x="3290" y="7136"/>
                  </a:lnTo>
                  <a:lnTo>
                    <a:pt x="3195" y="7046"/>
                  </a:lnTo>
                  <a:lnTo>
                    <a:pt x="3105" y="6951"/>
                  </a:lnTo>
                  <a:lnTo>
                    <a:pt x="3020" y="6852"/>
                  </a:lnTo>
                  <a:lnTo>
                    <a:pt x="2940" y="6749"/>
                  </a:lnTo>
                  <a:lnTo>
                    <a:pt x="2864" y="6643"/>
                  </a:lnTo>
                  <a:lnTo>
                    <a:pt x="2792" y="6532"/>
                  </a:lnTo>
                  <a:lnTo>
                    <a:pt x="2727" y="6418"/>
                  </a:lnTo>
                  <a:lnTo>
                    <a:pt x="2668" y="6301"/>
                  </a:lnTo>
                  <a:lnTo>
                    <a:pt x="2612" y="6181"/>
                  </a:lnTo>
                  <a:lnTo>
                    <a:pt x="2564" y="6057"/>
                  </a:lnTo>
                  <a:lnTo>
                    <a:pt x="2521" y="5930"/>
                  </a:lnTo>
                  <a:lnTo>
                    <a:pt x="2485" y="5801"/>
                  </a:lnTo>
                  <a:lnTo>
                    <a:pt x="2455" y="5669"/>
                  </a:lnTo>
                  <a:lnTo>
                    <a:pt x="2430" y="5535"/>
                  </a:lnTo>
                  <a:lnTo>
                    <a:pt x="2413" y="5399"/>
                  </a:lnTo>
                  <a:lnTo>
                    <a:pt x="2403" y="5261"/>
                  </a:lnTo>
                  <a:lnTo>
                    <a:pt x="2400" y="5121"/>
                  </a:lnTo>
                  <a:lnTo>
                    <a:pt x="2403" y="4981"/>
                  </a:lnTo>
                  <a:lnTo>
                    <a:pt x="2413" y="4843"/>
                  </a:lnTo>
                  <a:lnTo>
                    <a:pt x="2430" y="4707"/>
                  </a:lnTo>
                  <a:lnTo>
                    <a:pt x="2455" y="4573"/>
                  </a:lnTo>
                  <a:lnTo>
                    <a:pt x="2485" y="4441"/>
                  </a:lnTo>
                  <a:lnTo>
                    <a:pt x="2521" y="4312"/>
                  </a:lnTo>
                  <a:lnTo>
                    <a:pt x="2564" y="4185"/>
                  </a:lnTo>
                  <a:lnTo>
                    <a:pt x="2612" y="4062"/>
                  </a:lnTo>
                  <a:lnTo>
                    <a:pt x="2668" y="3941"/>
                  </a:lnTo>
                  <a:lnTo>
                    <a:pt x="2727" y="3823"/>
                  </a:lnTo>
                  <a:lnTo>
                    <a:pt x="2792" y="3710"/>
                  </a:lnTo>
                  <a:lnTo>
                    <a:pt x="2864" y="3599"/>
                  </a:lnTo>
                  <a:lnTo>
                    <a:pt x="2940" y="3493"/>
                  </a:lnTo>
                  <a:lnTo>
                    <a:pt x="3020" y="3389"/>
                  </a:lnTo>
                  <a:lnTo>
                    <a:pt x="3105" y="3291"/>
                  </a:lnTo>
                  <a:lnTo>
                    <a:pt x="3195" y="3197"/>
                  </a:lnTo>
                  <a:lnTo>
                    <a:pt x="3290" y="3106"/>
                  </a:lnTo>
                  <a:lnTo>
                    <a:pt x="3389" y="3021"/>
                  </a:lnTo>
                  <a:lnTo>
                    <a:pt x="3492" y="2940"/>
                  </a:lnTo>
                  <a:lnTo>
                    <a:pt x="3598" y="2864"/>
                  </a:lnTo>
                  <a:lnTo>
                    <a:pt x="3709" y="2793"/>
                  </a:lnTo>
                  <a:lnTo>
                    <a:pt x="3822" y="2728"/>
                  </a:lnTo>
                  <a:lnTo>
                    <a:pt x="3940" y="2667"/>
                  </a:lnTo>
                  <a:lnTo>
                    <a:pt x="4059" y="2613"/>
                  </a:lnTo>
                  <a:lnTo>
                    <a:pt x="4183" y="2564"/>
                  </a:lnTo>
                  <a:lnTo>
                    <a:pt x="4310" y="2521"/>
                  </a:lnTo>
                  <a:lnTo>
                    <a:pt x="4439" y="2484"/>
                  </a:lnTo>
                  <a:lnTo>
                    <a:pt x="4571" y="2454"/>
                  </a:lnTo>
                  <a:lnTo>
                    <a:pt x="4704" y="2430"/>
                  </a:lnTo>
                  <a:lnTo>
                    <a:pt x="4841" y="2412"/>
                  </a:lnTo>
                  <a:lnTo>
                    <a:pt x="4979" y="2402"/>
                  </a:lnTo>
                  <a:lnTo>
                    <a:pt x="5118" y="239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 name="Google Shape;280;p43"/>
            <p:cNvSpPr/>
            <p:nvPr/>
          </p:nvSpPr>
          <p:spPr>
            <a:xfrm>
              <a:off x="1195146" y="2060465"/>
              <a:ext cx="2527300" cy="25273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nvGrpSpPr>
          <p:cNvPr id="281" name="Google Shape;281;p43"/>
          <p:cNvGrpSpPr/>
          <p:nvPr/>
        </p:nvGrpSpPr>
        <p:grpSpPr>
          <a:xfrm>
            <a:off x="8529670" y="4697800"/>
            <a:ext cx="371391" cy="371754"/>
            <a:chOff x="698500" y="1562100"/>
            <a:chExt cx="3520591" cy="3524030"/>
          </a:xfrm>
        </p:grpSpPr>
        <p:sp>
          <p:nvSpPr>
            <p:cNvPr id="282" name="Google Shape;282;p43"/>
            <p:cNvSpPr/>
            <p:nvPr/>
          </p:nvSpPr>
          <p:spPr>
            <a:xfrm>
              <a:off x="698500" y="1562100"/>
              <a:ext cx="3520591" cy="3524030"/>
            </a:xfrm>
            <a:custGeom>
              <a:avLst/>
              <a:gdLst/>
              <a:ahLst/>
              <a:cxnLst/>
              <a:rect l="l" t="t" r="r" b="b"/>
              <a:pathLst>
                <a:path w="10244" h="10249" extrusionOk="0">
                  <a:moveTo>
                    <a:pt x="6037" y="1022"/>
                  </a:moveTo>
                  <a:lnTo>
                    <a:pt x="6084" y="1032"/>
                  </a:lnTo>
                  <a:lnTo>
                    <a:pt x="6130" y="1044"/>
                  </a:lnTo>
                  <a:lnTo>
                    <a:pt x="6177" y="1056"/>
                  </a:lnTo>
                  <a:lnTo>
                    <a:pt x="6223" y="1068"/>
                  </a:lnTo>
                  <a:lnTo>
                    <a:pt x="6269" y="1081"/>
                  </a:lnTo>
                  <a:lnTo>
                    <a:pt x="6315" y="1094"/>
                  </a:lnTo>
                  <a:lnTo>
                    <a:pt x="6360" y="1108"/>
                  </a:lnTo>
                  <a:lnTo>
                    <a:pt x="6406" y="1122"/>
                  </a:lnTo>
                  <a:lnTo>
                    <a:pt x="6451" y="1137"/>
                  </a:lnTo>
                  <a:lnTo>
                    <a:pt x="6496" y="1152"/>
                  </a:lnTo>
                  <a:lnTo>
                    <a:pt x="6540" y="1169"/>
                  </a:lnTo>
                  <a:lnTo>
                    <a:pt x="6585" y="1185"/>
                  </a:lnTo>
                  <a:lnTo>
                    <a:pt x="6629" y="1201"/>
                  </a:lnTo>
                  <a:lnTo>
                    <a:pt x="6673" y="1219"/>
                  </a:lnTo>
                  <a:lnTo>
                    <a:pt x="6717" y="1237"/>
                  </a:lnTo>
                  <a:lnTo>
                    <a:pt x="6760" y="1255"/>
                  </a:lnTo>
                  <a:lnTo>
                    <a:pt x="6804" y="1274"/>
                  </a:lnTo>
                  <a:lnTo>
                    <a:pt x="6847" y="1292"/>
                  </a:lnTo>
                  <a:lnTo>
                    <a:pt x="6889" y="1313"/>
                  </a:lnTo>
                  <a:lnTo>
                    <a:pt x="6932" y="1332"/>
                  </a:lnTo>
                  <a:lnTo>
                    <a:pt x="6973" y="1353"/>
                  </a:lnTo>
                  <a:lnTo>
                    <a:pt x="7015" y="1374"/>
                  </a:lnTo>
                  <a:lnTo>
                    <a:pt x="7057" y="1396"/>
                  </a:lnTo>
                  <a:lnTo>
                    <a:pt x="7098" y="1417"/>
                  </a:lnTo>
                  <a:lnTo>
                    <a:pt x="7140" y="1440"/>
                  </a:lnTo>
                  <a:lnTo>
                    <a:pt x="7181" y="1463"/>
                  </a:lnTo>
                  <a:lnTo>
                    <a:pt x="7221" y="1486"/>
                  </a:lnTo>
                  <a:lnTo>
                    <a:pt x="7262" y="1509"/>
                  </a:lnTo>
                  <a:lnTo>
                    <a:pt x="7342" y="1559"/>
                  </a:lnTo>
                  <a:lnTo>
                    <a:pt x="7419" y="1609"/>
                  </a:lnTo>
                  <a:lnTo>
                    <a:pt x="8152" y="898"/>
                  </a:lnTo>
                  <a:lnTo>
                    <a:pt x="9431" y="2220"/>
                  </a:lnTo>
                  <a:lnTo>
                    <a:pt x="8698" y="2930"/>
                  </a:lnTo>
                  <a:lnTo>
                    <a:pt x="8743" y="3006"/>
                  </a:lnTo>
                  <a:lnTo>
                    <a:pt x="8787" y="3084"/>
                  </a:lnTo>
                  <a:lnTo>
                    <a:pt x="8829" y="3162"/>
                  </a:lnTo>
                  <a:lnTo>
                    <a:pt x="8870" y="3241"/>
                  </a:lnTo>
                  <a:lnTo>
                    <a:pt x="8909" y="3321"/>
                  </a:lnTo>
                  <a:lnTo>
                    <a:pt x="8947" y="3401"/>
                  </a:lnTo>
                  <a:lnTo>
                    <a:pt x="8983" y="3483"/>
                  </a:lnTo>
                  <a:lnTo>
                    <a:pt x="9016" y="3566"/>
                  </a:lnTo>
                  <a:lnTo>
                    <a:pt x="9048" y="3650"/>
                  </a:lnTo>
                  <a:lnTo>
                    <a:pt x="9079" y="3734"/>
                  </a:lnTo>
                  <a:lnTo>
                    <a:pt x="9107" y="3819"/>
                  </a:lnTo>
                  <a:lnTo>
                    <a:pt x="9135" y="3906"/>
                  </a:lnTo>
                  <a:lnTo>
                    <a:pt x="9160" y="3992"/>
                  </a:lnTo>
                  <a:lnTo>
                    <a:pt x="9183" y="4080"/>
                  </a:lnTo>
                  <a:lnTo>
                    <a:pt x="9205" y="4168"/>
                  </a:lnTo>
                  <a:lnTo>
                    <a:pt x="9224" y="4257"/>
                  </a:lnTo>
                  <a:lnTo>
                    <a:pt x="10244" y="4272"/>
                  </a:lnTo>
                  <a:lnTo>
                    <a:pt x="10219" y="6111"/>
                  </a:lnTo>
                  <a:lnTo>
                    <a:pt x="9199" y="6097"/>
                  </a:lnTo>
                  <a:lnTo>
                    <a:pt x="9177" y="6185"/>
                  </a:lnTo>
                  <a:lnTo>
                    <a:pt x="9153" y="6273"/>
                  </a:lnTo>
                  <a:lnTo>
                    <a:pt x="9127" y="6360"/>
                  </a:lnTo>
                  <a:lnTo>
                    <a:pt x="9099" y="6446"/>
                  </a:lnTo>
                  <a:lnTo>
                    <a:pt x="9071" y="6531"/>
                  </a:lnTo>
                  <a:lnTo>
                    <a:pt x="9039" y="6616"/>
                  </a:lnTo>
                  <a:lnTo>
                    <a:pt x="9006" y="6699"/>
                  </a:lnTo>
                  <a:lnTo>
                    <a:pt x="8971" y="6782"/>
                  </a:lnTo>
                  <a:lnTo>
                    <a:pt x="8936" y="6864"/>
                  </a:lnTo>
                  <a:lnTo>
                    <a:pt x="8898" y="6945"/>
                  </a:lnTo>
                  <a:lnTo>
                    <a:pt x="8858" y="7024"/>
                  </a:lnTo>
                  <a:lnTo>
                    <a:pt x="8817" y="7103"/>
                  </a:lnTo>
                  <a:lnTo>
                    <a:pt x="8774" y="7181"/>
                  </a:lnTo>
                  <a:lnTo>
                    <a:pt x="8729" y="7258"/>
                  </a:lnTo>
                  <a:lnTo>
                    <a:pt x="8683" y="7334"/>
                  </a:lnTo>
                  <a:lnTo>
                    <a:pt x="8636" y="7409"/>
                  </a:lnTo>
                  <a:lnTo>
                    <a:pt x="9350" y="8139"/>
                  </a:lnTo>
                  <a:lnTo>
                    <a:pt x="8035" y="9425"/>
                  </a:lnTo>
                  <a:lnTo>
                    <a:pt x="7322" y="8695"/>
                  </a:lnTo>
                  <a:lnTo>
                    <a:pt x="7246" y="8740"/>
                  </a:lnTo>
                  <a:lnTo>
                    <a:pt x="7170" y="8785"/>
                  </a:lnTo>
                  <a:lnTo>
                    <a:pt x="7092" y="8827"/>
                  </a:lnTo>
                  <a:lnTo>
                    <a:pt x="7013" y="8868"/>
                  </a:lnTo>
                  <a:lnTo>
                    <a:pt x="6934" y="8908"/>
                  </a:lnTo>
                  <a:lnTo>
                    <a:pt x="6853" y="8946"/>
                  </a:lnTo>
                  <a:lnTo>
                    <a:pt x="6771" y="8982"/>
                  </a:lnTo>
                  <a:lnTo>
                    <a:pt x="6689" y="9017"/>
                  </a:lnTo>
                  <a:lnTo>
                    <a:pt x="6605" y="9049"/>
                  </a:lnTo>
                  <a:lnTo>
                    <a:pt x="6522" y="9080"/>
                  </a:lnTo>
                  <a:lnTo>
                    <a:pt x="6436" y="9110"/>
                  </a:lnTo>
                  <a:lnTo>
                    <a:pt x="6350" y="9137"/>
                  </a:lnTo>
                  <a:lnTo>
                    <a:pt x="6264" y="9162"/>
                  </a:lnTo>
                  <a:lnTo>
                    <a:pt x="6176" y="9187"/>
                  </a:lnTo>
                  <a:lnTo>
                    <a:pt x="6088" y="9208"/>
                  </a:lnTo>
                  <a:lnTo>
                    <a:pt x="5999" y="9228"/>
                  </a:lnTo>
                  <a:lnTo>
                    <a:pt x="5990" y="10249"/>
                  </a:lnTo>
                  <a:lnTo>
                    <a:pt x="4152" y="10232"/>
                  </a:lnTo>
                  <a:lnTo>
                    <a:pt x="4162" y="9211"/>
                  </a:lnTo>
                  <a:lnTo>
                    <a:pt x="4074" y="9190"/>
                  </a:lnTo>
                  <a:lnTo>
                    <a:pt x="3986" y="9166"/>
                  </a:lnTo>
                  <a:lnTo>
                    <a:pt x="3899" y="9141"/>
                  </a:lnTo>
                  <a:lnTo>
                    <a:pt x="3813" y="9114"/>
                  </a:lnTo>
                  <a:lnTo>
                    <a:pt x="3727" y="9084"/>
                  </a:lnTo>
                  <a:lnTo>
                    <a:pt x="3643" y="9054"/>
                  </a:lnTo>
                  <a:lnTo>
                    <a:pt x="3559" y="9022"/>
                  </a:lnTo>
                  <a:lnTo>
                    <a:pt x="3477" y="8987"/>
                  </a:lnTo>
                  <a:lnTo>
                    <a:pt x="3395" y="8951"/>
                  </a:lnTo>
                  <a:lnTo>
                    <a:pt x="3314" y="8913"/>
                  </a:lnTo>
                  <a:lnTo>
                    <a:pt x="3234" y="8874"/>
                  </a:lnTo>
                  <a:lnTo>
                    <a:pt x="3154" y="8833"/>
                  </a:lnTo>
                  <a:lnTo>
                    <a:pt x="3077" y="8790"/>
                  </a:lnTo>
                  <a:lnTo>
                    <a:pt x="3000" y="8746"/>
                  </a:lnTo>
                  <a:lnTo>
                    <a:pt x="2923" y="8701"/>
                  </a:lnTo>
                  <a:lnTo>
                    <a:pt x="2849" y="8653"/>
                  </a:lnTo>
                  <a:lnTo>
                    <a:pt x="2123" y="9371"/>
                  </a:lnTo>
                  <a:lnTo>
                    <a:pt x="832" y="8062"/>
                  </a:lnTo>
                  <a:lnTo>
                    <a:pt x="1558" y="7344"/>
                  </a:lnTo>
                  <a:lnTo>
                    <a:pt x="1512" y="7268"/>
                  </a:lnTo>
                  <a:lnTo>
                    <a:pt x="1467" y="7191"/>
                  </a:lnTo>
                  <a:lnTo>
                    <a:pt x="1424" y="7115"/>
                  </a:lnTo>
                  <a:lnTo>
                    <a:pt x="1383" y="7036"/>
                  </a:lnTo>
                  <a:lnTo>
                    <a:pt x="1344" y="6956"/>
                  </a:lnTo>
                  <a:lnTo>
                    <a:pt x="1306" y="6875"/>
                  </a:lnTo>
                  <a:lnTo>
                    <a:pt x="1269" y="6793"/>
                  </a:lnTo>
                  <a:lnTo>
                    <a:pt x="1234" y="6711"/>
                  </a:lnTo>
                  <a:lnTo>
                    <a:pt x="1201" y="6628"/>
                  </a:lnTo>
                  <a:lnTo>
                    <a:pt x="1170" y="6543"/>
                  </a:lnTo>
                  <a:lnTo>
                    <a:pt x="1140" y="6458"/>
                  </a:lnTo>
                  <a:lnTo>
                    <a:pt x="1112" y="6372"/>
                  </a:lnTo>
                  <a:lnTo>
                    <a:pt x="1087" y="6286"/>
                  </a:lnTo>
                  <a:lnTo>
                    <a:pt x="1062" y="6198"/>
                  </a:lnTo>
                  <a:lnTo>
                    <a:pt x="1040" y="6110"/>
                  </a:lnTo>
                  <a:lnTo>
                    <a:pt x="1019" y="6022"/>
                  </a:lnTo>
                  <a:lnTo>
                    <a:pt x="0" y="6017"/>
                  </a:lnTo>
                  <a:lnTo>
                    <a:pt x="8" y="4177"/>
                  </a:lnTo>
                  <a:lnTo>
                    <a:pt x="1029" y="4183"/>
                  </a:lnTo>
                  <a:lnTo>
                    <a:pt x="1049" y="4093"/>
                  </a:lnTo>
                  <a:lnTo>
                    <a:pt x="1073" y="4005"/>
                  </a:lnTo>
                  <a:lnTo>
                    <a:pt x="1097" y="3918"/>
                  </a:lnTo>
                  <a:lnTo>
                    <a:pt x="1124" y="3832"/>
                  </a:lnTo>
                  <a:lnTo>
                    <a:pt x="1152" y="3746"/>
                  </a:lnTo>
                  <a:lnTo>
                    <a:pt x="1183" y="3662"/>
                  </a:lnTo>
                  <a:lnTo>
                    <a:pt x="1215" y="3579"/>
                  </a:lnTo>
                  <a:lnTo>
                    <a:pt x="1248" y="3496"/>
                  </a:lnTo>
                  <a:lnTo>
                    <a:pt x="1284" y="3413"/>
                  </a:lnTo>
                  <a:lnTo>
                    <a:pt x="1322" y="3332"/>
                  </a:lnTo>
                  <a:lnTo>
                    <a:pt x="1361" y="3252"/>
                  </a:lnTo>
                  <a:lnTo>
                    <a:pt x="1401" y="3172"/>
                  </a:lnTo>
                  <a:lnTo>
                    <a:pt x="1443" y="3094"/>
                  </a:lnTo>
                  <a:lnTo>
                    <a:pt x="1487" y="3016"/>
                  </a:lnTo>
                  <a:lnTo>
                    <a:pt x="1532" y="2941"/>
                  </a:lnTo>
                  <a:lnTo>
                    <a:pt x="1579" y="2865"/>
                  </a:lnTo>
                  <a:lnTo>
                    <a:pt x="859" y="2141"/>
                  </a:lnTo>
                  <a:lnTo>
                    <a:pt x="2162" y="843"/>
                  </a:lnTo>
                  <a:lnTo>
                    <a:pt x="2881" y="1568"/>
                  </a:lnTo>
                  <a:lnTo>
                    <a:pt x="2956" y="1521"/>
                  </a:lnTo>
                  <a:lnTo>
                    <a:pt x="3033" y="1476"/>
                  </a:lnTo>
                  <a:lnTo>
                    <a:pt x="3110" y="1433"/>
                  </a:lnTo>
                  <a:lnTo>
                    <a:pt x="3189" y="1391"/>
                  </a:lnTo>
                  <a:lnTo>
                    <a:pt x="3268" y="1351"/>
                  </a:lnTo>
                  <a:lnTo>
                    <a:pt x="3349" y="1312"/>
                  </a:lnTo>
                  <a:lnTo>
                    <a:pt x="3429" y="1275"/>
                  </a:lnTo>
                  <a:lnTo>
                    <a:pt x="3512" y="1240"/>
                  </a:lnTo>
                  <a:lnTo>
                    <a:pt x="3595" y="1206"/>
                  </a:lnTo>
                  <a:lnTo>
                    <a:pt x="3679" y="1175"/>
                  </a:lnTo>
                  <a:lnTo>
                    <a:pt x="3764" y="1145"/>
                  </a:lnTo>
                  <a:lnTo>
                    <a:pt x="3849" y="1116"/>
                  </a:lnTo>
                  <a:lnTo>
                    <a:pt x="3936" y="1090"/>
                  </a:lnTo>
                  <a:lnTo>
                    <a:pt x="4023" y="1065"/>
                  </a:lnTo>
                  <a:lnTo>
                    <a:pt x="4110" y="1043"/>
                  </a:lnTo>
                  <a:lnTo>
                    <a:pt x="4199" y="1022"/>
                  </a:lnTo>
                  <a:lnTo>
                    <a:pt x="4199" y="0"/>
                  </a:lnTo>
                  <a:lnTo>
                    <a:pt x="6037" y="0"/>
                  </a:lnTo>
                  <a:lnTo>
                    <a:pt x="6037" y="1022"/>
                  </a:lnTo>
                  <a:close/>
                  <a:moveTo>
                    <a:pt x="5118" y="2399"/>
                  </a:moveTo>
                  <a:lnTo>
                    <a:pt x="5258" y="2402"/>
                  </a:lnTo>
                  <a:lnTo>
                    <a:pt x="5396" y="2412"/>
                  </a:lnTo>
                  <a:lnTo>
                    <a:pt x="5532" y="2430"/>
                  </a:lnTo>
                  <a:lnTo>
                    <a:pt x="5666" y="2454"/>
                  </a:lnTo>
                  <a:lnTo>
                    <a:pt x="5798" y="2484"/>
                  </a:lnTo>
                  <a:lnTo>
                    <a:pt x="5926" y="2521"/>
                  </a:lnTo>
                  <a:lnTo>
                    <a:pt x="6053" y="2564"/>
                  </a:lnTo>
                  <a:lnTo>
                    <a:pt x="6176" y="2613"/>
                  </a:lnTo>
                  <a:lnTo>
                    <a:pt x="6297" y="2667"/>
                  </a:lnTo>
                  <a:lnTo>
                    <a:pt x="6414" y="2728"/>
                  </a:lnTo>
                  <a:lnTo>
                    <a:pt x="6528" y="2793"/>
                  </a:lnTo>
                  <a:lnTo>
                    <a:pt x="6638" y="2864"/>
                  </a:lnTo>
                  <a:lnTo>
                    <a:pt x="6744" y="2940"/>
                  </a:lnTo>
                  <a:lnTo>
                    <a:pt x="6848" y="3021"/>
                  </a:lnTo>
                  <a:lnTo>
                    <a:pt x="6946" y="3106"/>
                  </a:lnTo>
                  <a:lnTo>
                    <a:pt x="7041" y="3197"/>
                  </a:lnTo>
                  <a:lnTo>
                    <a:pt x="7131" y="3291"/>
                  </a:lnTo>
                  <a:lnTo>
                    <a:pt x="7216" y="3389"/>
                  </a:lnTo>
                  <a:lnTo>
                    <a:pt x="7297" y="3493"/>
                  </a:lnTo>
                  <a:lnTo>
                    <a:pt x="7372" y="3599"/>
                  </a:lnTo>
                  <a:lnTo>
                    <a:pt x="7443" y="3710"/>
                  </a:lnTo>
                  <a:lnTo>
                    <a:pt x="7508" y="3823"/>
                  </a:lnTo>
                  <a:lnTo>
                    <a:pt x="7569" y="3941"/>
                  </a:lnTo>
                  <a:lnTo>
                    <a:pt x="7623" y="4062"/>
                  </a:lnTo>
                  <a:lnTo>
                    <a:pt x="7672" y="4185"/>
                  </a:lnTo>
                  <a:lnTo>
                    <a:pt x="7715" y="4312"/>
                  </a:lnTo>
                  <a:lnTo>
                    <a:pt x="7752" y="4441"/>
                  </a:lnTo>
                  <a:lnTo>
                    <a:pt x="7781" y="4573"/>
                  </a:lnTo>
                  <a:lnTo>
                    <a:pt x="7806" y="4707"/>
                  </a:lnTo>
                  <a:lnTo>
                    <a:pt x="7823" y="4843"/>
                  </a:lnTo>
                  <a:lnTo>
                    <a:pt x="7833" y="4981"/>
                  </a:lnTo>
                  <a:lnTo>
                    <a:pt x="7836" y="5121"/>
                  </a:lnTo>
                  <a:lnTo>
                    <a:pt x="7833" y="5261"/>
                  </a:lnTo>
                  <a:lnTo>
                    <a:pt x="7823" y="5399"/>
                  </a:lnTo>
                  <a:lnTo>
                    <a:pt x="7806" y="5535"/>
                  </a:lnTo>
                  <a:lnTo>
                    <a:pt x="7781" y="5669"/>
                  </a:lnTo>
                  <a:lnTo>
                    <a:pt x="7752" y="5801"/>
                  </a:lnTo>
                  <a:lnTo>
                    <a:pt x="7715" y="5930"/>
                  </a:lnTo>
                  <a:lnTo>
                    <a:pt x="7672" y="6057"/>
                  </a:lnTo>
                  <a:lnTo>
                    <a:pt x="7623" y="6181"/>
                  </a:lnTo>
                  <a:lnTo>
                    <a:pt x="7569" y="6301"/>
                  </a:lnTo>
                  <a:lnTo>
                    <a:pt x="7508" y="6418"/>
                  </a:lnTo>
                  <a:lnTo>
                    <a:pt x="7443" y="6532"/>
                  </a:lnTo>
                  <a:lnTo>
                    <a:pt x="7372" y="6643"/>
                  </a:lnTo>
                  <a:lnTo>
                    <a:pt x="7297" y="6749"/>
                  </a:lnTo>
                  <a:lnTo>
                    <a:pt x="7216" y="6852"/>
                  </a:lnTo>
                  <a:lnTo>
                    <a:pt x="7131" y="6951"/>
                  </a:lnTo>
                  <a:lnTo>
                    <a:pt x="7041" y="7046"/>
                  </a:lnTo>
                  <a:lnTo>
                    <a:pt x="6946" y="7136"/>
                  </a:lnTo>
                  <a:lnTo>
                    <a:pt x="6848" y="7221"/>
                  </a:lnTo>
                  <a:lnTo>
                    <a:pt x="6744" y="7302"/>
                  </a:lnTo>
                  <a:lnTo>
                    <a:pt x="6638" y="7378"/>
                  </a:lnTo>
                  <a:lnTo>
                    <a:pt x="6528" y="7448"/>
                  </a:lnTo>
                  <a:lnTo>
                    <a:pt x="6414" y="7514"/>
                  </a:lnTo>
                  <a:lnTo>
                    <a:pt x="6297" y="7574"/>
                  </a:lnTo>
                  <a:lnTo>
                    <a:pt x="6176" y="7629"/>
                  </a:lnTo>
                  <a:lnTo>
                    <a:pt x="6053" y="7678"/>
                  </a:lnTo>
                  <a:lnTo>
                    <a:pt x="5926" y="7721"/>
                  </a:lnTo>
                  <a:lnTo>
                    <a:pt x="5798" y="7758"/>
                  </a:lnTo>
                  <a:lnTo>
                    <a:pt x="5666" y="7787"/>
                  </a:lnTo>
                  <a:lnTo>
                    <a:pt x="5532" y="7812"/>
                  </a:lnTo>
                  <a:lnTo>
                    <a:pt x="5396" y="7829"/>
                  </a:lnTo>
                  <a:lnTo>
                    <a:pt x="5258" y="7839"/>
                  </a:lnTo>
                  <a:lnTo>
                    <a:pt x="5118" y="7842"/>
                  </a:lnTo>
                  <a:lnTo>
                    <a:pt x="4979" y="7839"/>
                  </a:lnTo>
                  <a:lnTo>
                    <a:pt x="4841" y="7829"/>
                  </a:lnTo>
                  <a:lnTo>
                    <a:pt x="4704" y="7812"/>
                  </a:lnTo>
                  <a:lnTo>
                    <a:pt x="4571" y="7787"/>
                  </a:lnTo>
                  <a:lnTo>
                    <a:pt x="4439" y="7758"/>
                  </a:lnTo>
                  <a:lnTo>
                    <a:pt x="4310" y="7721"/>
                  </a:lnTo>
                  <a:lnTo>
                    <a:pt x="4183" y="7678"/>
                  </a:lnTo>
                  <a:lnTo>
                    <a:pt x="4059" y="7629"/>
                  </a:lnTo>
                  <a:lnTo>
                    <a:pt x="3940" y="7574"/>
                  </a:lnTo>
                  <a:lnTo>
                    <a:pt x="3822" y="7514"/>
                  </a:lnTo>
                  <a:lnTo>
                    <a:pt x="3709" y="7448"/>
                  </a:lnTo>
                  <a:lnTo>
                    <a:pt x="3598" y="7378"/>
                  </a:lnTo>
                  <a:lnTo>
                    <a:pt x="3492" y="7302"/>
                  </a:lnTo>
                  <a:lnTo>
                    <a:pt x="3389" y="7221"/>
                  </a:lnTo>
                  <a:lnTo>
                    <a:pt x="3290" y="7136"/>
                  </a:lnTo>
                  <a:lnTo>
                    <a:pt x="3195" y="7046"/>
                  </a:lnTo>
                  <a:lnTo>
                    <a:pt x="3105" y="6951"/>
                  </a:lnTo>
                  <a:lnTo>
                    <a:pt x="3020" y="6852"/>
                  </a:lnTo>
                  <a:lnTo>
                    <a:pt x="2940" y="6749"/>
                  </a:lnTo>
                  <a:lnTo>
                    <a:pt x="2864" y="6643"/>
                  </a:lnTo>
                  <a:lnTo>
                    <a:pt x="2792" y="6532"/>
                  </a:lnTo>
                  <a:lnTo>
                    <a:pt x="2727" y="6418"/>
                  </a:lnTo>
                  <a:lnTo>
                    <a:pt x="2668" y="6301"/>
                  </a:lnTo>
                  <a:lnTo>
                    <a:pt x="2612" y="6181"/>
                  </a:lnTo>
                  <a:lnTo>
                    <a:pt x="2564" y="6057"/>
                  </a:lnTo>
                  <a:lnTo>
                    <a:pt x="2521" y="5930"/>
                  </a:lnTo>
                  <a:lnTo>
                    <a:pt x="2485" y="5801"/>
                  </a:lnTo>
                  <a:lnTo>
                    <a:pt x="2455" y="5669"/>
                  </a:lnTo>
                  <a:lnTo>
                    <a:pt x="2430" y="5535"/>
                  </a:lnTo>
                  <a:lnTo>
                    <a:pt x="2413" y="5399"/>
                  </a:lnTo>
                  <a:lnTo>
                    <a:pt x="2403" y="5261"/>
                  </a:lnTo>
                  <a:lnTo>
                    <a:pt x="2400" y="5121"/>
                  </a:lnTo>
                  <a:lnTo>
                    <a:pt x="2403" y="4981"/>
                  </a:lnTo>
                  <a:lnTo>
                    <a:pt x="2413" y="4843"/>
                  </a:lnTo>
                  <a:lnTo>
                    <a:pt x="2430" y="4707"/>
                  </a:lnTo>
                  <a:lnTo>
                    <a:pt x="2455" y="4573"/>
                  </a:lnTo>
                  <a:lnTo>
                    <a:pt x="2485" y="4441"/>
                  </a:lnTo>
                  <a:lnTo>
                    <a:pt x="2521" y="4312"/>
                  </a:lnTo>
                  <a:lnTo>
                    <a:pt x="2564" y="4185"/>
                  </a:lnTo>
                  <a:lnTo>
                    <a:pt x="2612" y="4062"/>
                  </a:lnTo>
                  <a:lnTo>
                    <a:pt x="2668" y="3941"/>
                  </a:lnTo>
                  <a:lnTo>
                    <a:pt x="2727" y="3823"/>
                  </a:lnTo>
                  <a:lnTo>
                    <a:pt x="2792" y="3710"/>
                  </a:lnTo>
                  <a:lnTo>
                    <a:pt x="2864" y="3599"/>
                  </a:lnTo>
                  <a:lnTo>
                    <a:pt x="2940" y="3493"/>
                  </a:lnTo>
                  <a:lnTo>
                    <a:pt x="3020" y="3389"/>
                  </a:lnTo>
                  <a:lnTo>
                    <a:pt x="3105" y="3291"/>
                  </a:lnTo>
                  <a:lnTo>
                    <a:pt x="3195" y="3197"/>
                  </a:lnTo>
                  <a:lnTo>
                    <a:pt x="3290" y="3106"/>
                  </a:lnTo>
                  <a:lnTo>
                    <a:pt x="3389" y="3021"/>
                  </a:lnTo>
                  <a:lnTo>
                    <a:pt x="3492" y="2940"/>
                  </a:lnTo>
                  <a:lnTo>
                    <a:pt x="3598" y="2864"/>
                  </a:lnTo>
                  <a:lnTo>
                    <a:pt x="3709" y="2793"/>
                  </a:lnTo>
                  <a:lnTo>
                    <a:pt x="3822" y="2728"/>
                  </a:lnTo>
                  <a:lnTo>
                    <a:pt x="3940" y="2667"/>
                  </a:lnTo>
                  <a:lnTo>
                    <a:pt x="4059" y="2613"/>
                  </a:lnTo>
                  <a:lnTo>
                    <a:pt x="4183" y="2564"/>
                  </a:lnTo>
                  <a:lnTo>
                    <a:pt x="4310" y="2521"/>
                  </a:lnTo>
                  <a:lnTo>
                    <a:pt x="4439" y="2484"/>
                  </a:lnTo>
                  <a:lnTo>
                    <a:pt x="4571" y="2454"/>
                  </a:lnTo>
                  <a:lnTo>
                    <a:pt x="4704" y="2430"/>
                  </a:lnTo>
                  <a:lnTo>
                    <a:pt x="4841" y="2412"/>
                  </a:lnTo>
                  <a:lnTo>
                    <a:pt x="4979" y="2402"/>
                  </a:lnTo>
                  <a:lnTo>
                    <a:pt x="5118" y="239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3" name="Google Shape;283;p43"/>
            <p:cNvSpPr/>
            <p:nvPr/>
          </p:nvSpPr>
          <p:spPr>
            <a:xfrm>
              <a:off x="1195146" y="2060465"/>
              <a:ext cx="2527300" cy="25273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nvGrpSpPr>
          <p:cNvPr id="293" name="Google Shape;293;p43"/>
          <p:cNvGrpSpPr/>
          <p:nvPr/>
        </p:nvGrpSpPr>
        <p:grpSpPr>
          <a:xfrm>
            <a:off x="6910634" y="1409039"/>
            <a:ext cx="2243716" cy="1327487"/>
            <a:chOff x="8369284" y="3728623"/>
            <a:chExt cx="3624533" cy="2144442"/>
          </a:xfrm>
        </p:grpSpPr>
        <p:grpSp>
          <p:nvGrpSpPr>
            <p:cNvPr id="294" name="Google Shape;294;p43"/>
            <p:cNvGrpSpPr/>
            <p:nvPr/>
          </p:nvGrpSpPr>
          <p:grpSpPr>
            <a:xfrm>
              <a:off x="8369284" y="3728623"/>
              <a:ext cx="3624533" cy="2144442"/>
              <a:chOff x="3098530" y="3340554"/>
              <a:chExt cx="3624533" cy="2144442"/>
            </a:xfrm>
          </p:grpSpPr>
          <p:sp>
            <p:nvSpPr>
              <p:cNvPr id="295" name="Google Shape;295;p43"/>
              <p:cNvSpPr/>
              <p:nvPr/>
            </p:nvSpPr>
            <p:spPr>
              <a:xfrm>
                <a:off x="3404878" y="3340554"/>
                <a:ext cx="3011836" cy="2014421"/>
              </a:xfrm>
              <a:custGeom>
                <a:avLst/>
                <a:gdLst/>
                <a:ahLst/>
                <a:cxnLst/>
                <a:rect l="l" t="t" r="r" b="b"/>
                <a:pathLst>
                  <a:path w="6761" h="4522" extrusionOk="0">
                    <a:moveTo>
                      <a:pt x="6556" y="0"/>
                    </a:moveTo>
                    <a:lnTo>
                      <a:pt x="205" y="0"/>
                    </a:lnTo>
                    <a:lnTo>
                      <a:pt x="194" y="0"/>
                    </a:lnTo>
                    <a:lnTo>
                      <a:pt x="183" y="1"/>
                    </a:lnTo>
                    <a:lnTo>
                      <a:pt x="173" y="2"/>
                    </a:lnTo>
                    <a:lnTo>
                      <a:pt x="163" y="4"/>
                    </a:lnTo>
                    <a:lnTo>
                      <a:pt x="144" y="9"/>
                    </a:lnTo>
                    <a:lnTo>
                      <a:pt x="125" y="16"/>
                    </a:lnTo>
                    <a:lnTo>
                      <a:pt x="107" y="24"/>
                    </a:lnTo>
                    <a:lnTo>
                      <a:pt x="90" y="35"/>
                    </a:lnTo>
                    <a:lnTo>
                      <a:pt x="75" y="46"/>
                    </a:lnTo>
                    <a:lnTo>
                      <a:pt x="60" y="60"/>
                    </a:lnTo>
                    <a:lnTo>
                      <a:pt x="47" y="74"/>
                    </a:lnTo>
                    <a:lnTo>
                      <a:pt x="35" y="90"/>
                    </a:lnTo>
                    <a:lnTo>
                      <a:pt x="25" y="107"/>
                    </a:lnTo>
                    <a:lnTo>
                      <a:pt x="16" y="125"/>
                    </a:lnTo>
                    <a:lnTo>
                      <a:pt x="9" y="143"/>
                    </a:lnTo>
                    <a:lnTo>
                      <a:pt x="4" y="163"/>
                    </a:lnTo>
                    <a:lnTo>
                      <a:pt x="3" y="173"/>
                    </a:lnTo>
                    <a:lnTo>
                      <a:pt x="1" y="183"/>
                    </a:lnTo>
                    <a:lnTo>
                      <a:pt x="0" y="193"/>
                    </a:lnTo>
                    <a:lnTo>
                      <a:pt x="0" y="204"/>
                    </a:lnTo>
                    <a:lnTo>
                      <a:pt x="0" y="4522"/>
                    </a:lnTo>
                    <a:lnTo>
                      <a:pt x="6761" y="4522"/>
                    </a:lnTo>
                    <a:lnTo>
                      <a:pt x="6761" y="204"/>
                    </a:lnTo>
                    <a:lnTo>
                      <a:pt x="6760" y="193"/>
                    </a:lnTo>
                    <a:lnTo>
                      <a:pt x="6759" y="183"/>
                    </a:lnTo>
                    <a:lnTo>
                      <a:pt x="6758" y="173"/>
                    </a:lnTo>
                    <a:lnTo>
                      <a:pt x="6756" y="163"/>
                    </a:lnTo>
                    <a:lnTo>
                      <a:pt x="6751" y="143"/>
                    </a:lnTo>
                    <a:lnTo>
                      <a:pt x="6744" y="125"/>
                    </a:lnTo>
                    <a:lnTo>
                      <a:pt x="6736" y="107"/>
                    </a:lnTo>
                    <a:lnTo>
                      <a:pt x="6726" y="90"/>
                    </a:lnTo>
                    <a:lnTo>
                      <a:pt x="6714" y="74"/>
                    </a:lnTo>
                    <a:lnTo>
                      <a:pt x="6701" y="60"/>
                    </a:lnTo>
                    <a:lnTo>
                      <a:pt x="6686" y="47"/>
                    </a:lnTo>
                    <a:lnTo>
                      <a:pt x="6669" y="35"/>
                    </a:lnTo>
                    <a:lnTo>
                      <a:pt x="6653" y="24"/>
                    </a:lnTo>
                    <a:lnTo>
                      <a:pt x="6635" y="16"/>
                    </a:lnTo>
                    <a:lnTo>
                      <a:pt x="6616" y="9"/>
                    </a:lnTo>
                    <a:lnTo>
                      <a:pt x="6597" y="4"/>
                    </a:lnTo>
                    <a:lnTo>
                      <a:pt x="6587" y="2"/>
                    </a:lnTo>
                    <a:lnTo>
                      <a:pt x="6576" y="1"/>
                    </a:lnTo>
                    <a:lnTo>
                      <a:pt x="6566" y="0"/>
                    </a:lnTo>
                    <a:lnTo>
                      <a:pt x="6556" y="0"/>
                    </a:lnTo>
                    <a:close/>
                  </a:path>
                </a:pathLst>
              </a:custGeom>
              <a:solidFill>
                <a:srgbClr val="33465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 name="Google Shape;296;p43"/>
              <p:cNvSpPr/>
              <p:nvPr/>
            </p:nvSpPr>
            <p:spPr>
              <a:xfrm>
                <a:off x="3524211" y="3470575"/>
                <a:ext cx="2773169" cy="178466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 name="Google Shape;297;p43"/>
              <p:cNvSpPr/>
              <p:nvPr/>
            </p:nvSpPr>
            <p:spPr>
              <a:xfrm>
                <a:off x="3098530" y="5354976"/>
                <a:ext cx="3624533" cy="130020"/>
              </a:xfrm>
              <a:custGeom>
                <a:avLst/>
                <a:gdLst/>
                <a:ahLst/>
                <a:cxnLst/>
                <a:rect l="l" t="t" r="r" b="b"/>
                <a:pathLst>
                  <a:path w="8139" h="292" extrusionOk="0">
                    <a:moveTo>
                      <a:pt x="0" y="0"/>
                    </a:moveTo>
                    <a:lnTo>
                      <a:pt x="0" y="122"/>
                    </a:lnTo>
                    <a:lnTo>
                      <a:pt x="0" y="130"/>
                    </a:lnTo>
                    <a:lnTo>
                      <a:pt x="1" y="138"/>
                    </a:lnTo>
                    <a:lnTo>
                      <a:pt x="3" y="145"/>
                    </a:lnTo>
                    <a:lnTo>
                      <a:pt x="5" y="153"/>
                    </a:lnTo>
                    <a:lnTo>
                      <a:pt x="8" y="160"/>
                    </a:lnTo>
                    <a:lnTo>
                      <a:pt x="12" y="167"/>
                    </a:lnTo>
                    <a:lnTo>
                      <a:pt x="16" y="174"/>
                    </a:lnTo>
                    <a:lnTo>
                      <a:pt x="20" y="180"/>
                    </a:lnTo>
                    <a:lnTo>
                      <a:pt x="25" y="186"/>
                    </a:lnTo>
                    <a:lnTo>
                      <a:pt x="30" y="192"/>
                    </a:lnTo>
                    <a:lnTo>
                      <a:pt x="36" y="197"/>
                    </a:lnTo>
                    <a:lnTo>
                      <a:pt x="42" y="202"/>
                    </a:lnTo>
                    <a:lnTo>
                      <a:pt x="48" y="206"/>
                    </a:lnTo>
                    <a:lnTo>
                      <a:pt x="55" y="210"/>
                    </a:lnTo>
                    <a:lnTo>
                      <a:pt x="62" y="213"/>
                    </a:lnTo>
                    <a:lnTo>
                      <a:pt x="69" y="216"/>
                    </a:lnTo>
                    <a:lnTo>
                      <a:pt x="255" y="271"/>
                    </a:lnTo>
                    <a:lnTo>
                      <a:pt x="271" y="275"/>
                    </a:lnTo>
                    <a:lnTo>
                      <a:pt x="288" y="279"/>
                    </a:lnTo>
                    <a:lnTo>
                      <a:pt x="306" y="283"/>
                    </a:lnTo>
                    <a:lnTo>
                      <a:pt x="325" y="286"/>
                    </a:lnTo>
                    <a:lnTo>
                      <a:pt x="344" y="288"/>
                    </a:lnTo>
                    <a:lnTo>
                      <a:pt x="363" y="290"/>
                    </a:lnTo>
                    <a:lnTo>
                      <a:pt x="381" y="292"/>
                    </a:lnTo>
                    <a:lnTo>
                      <a:pt x="396" y="292"/>
                    </a:lnTo>
                    <a:lnTo>
                      <a:pt x="7742" y="292"/>
                    </a:lnTo>
                    <a:lnTo>
                      <a:pt x="7758" y="292"/>
                    </a:lnTo>
                    <a:lnTo>
                      <a:pt x="7776" y="290"/>
                    </a:lnTo>
                    <a:lnTo>
                      <a:pt x="7794" y="288"/>
                    </a:lnTo>
                    <a:lnTo>
                      <a:pt x="7813" y="286"/>
                    </a:lnTo>
                    <a:lnTo>
                      <a:pt x="7832" y="283"/>
                    </a:lnTo>
                    <a:lnTo>
                      <a:pt x="7851" y="279"/>
                    </a:lnTo>
                    <a:lnTo>
                      <a:pt x="7868" y="275"/>
                    </a:lnTo>
                    <a:lnTo>
                      <a:pt x="7883" y="271"/>
                    </a:lnTo>
                    <a:lnTo>
                      <a:pt x="8070" y="216"/>
                    </a:lnTo>
                    <a:lnTo>
                      <a:pt x="8077" y="213"/>
                    </a:lnTo>
                    <a:lnTo>
                      <a:pt x="8084" y="210"/>
                    </a:lnTo>
                    <a:lnTo>
                      <a:pt x="8091" y="206"/>
                    </a:lnTo>
                    <a:lnTo>
                      <a:pt x="8097" y="202"/>
                    </a:lnTo>
                    <a:lnTo>
                      <a:pt x="8103" y="197"/>
                    </a:lnTo>
                    <a:lnTo>
                      <a:pt x="8109" y="192"/>
                    </a:lnTo>
                    <a:lnTo>
                      <a:pt x="8114" y="186"/>
                    </a:lnTo>
                    <a:lnTo>
                      <a:pt x="8119" y="180"/>
                    </a:lnTo>
                    <a:lnTo>
                      <a:pt x="8123" y="174"/>
                    </a:lnTo>
                    <a:lnTo>
                      <a:pt x="8127" y="167"/>
                    </a:lnTo>
                    <a:lnTo>
                      <a:pt x="8131" y="160"/>
                    </a:lnTo>
                    <a:lnTo>
                      <a:pt x="8134" y="153"/>
                    </a:lnTo>
                    <a:lnTo>
                      <a:pt x="8136" y="145"/>
                    </a:lnTo>
                    <a:lnTo>
                      <a:pt x="8138" y="138"/>
                    </a:lnTo>
                    <a:lnTo>
                      <a:pt x="8139" y="130"/>
                    </a:lnTo>
                    <a:lnTo>
                      <a:pt x="8139" y="122"/>
                    </a:lnTo>
                    <a:lnTo>
                      <a:pt x="8139" y="0"/>
                    </a:lnTo>
                    <a:lnTo>
                      <a:pt x="0" y="0"/>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 name="Google Shape;298;p43"/>
              <p:cNvSpPr/>
              <p:nvPr/>
            </p:nvSpPr>
            <p:spPr>
              <a:xfrm>
                <a:off x="4642741" y="5354976"/>
                <a:ext cx="536110" cy="40965"/>
              </a:xfrm>
              <a:custGeom>
                <a:avLst/>
                <a:gdLst/>
                <a:ahLst/>
                <a:cxnLst/>
                <a:rect l="l" t="t" r="r" b="b"/>
                <a:pathLst>
                  <a:path w="1207" h="93" extrusionOk="0">
                    <a:moveTo>
                      <a:pt x="0" y="0"/>
                    </a:moveTo>
                    <a:lnTo>
                      <a:pt x="1" y="10"/>
                    </a:lnTo>
                    <a:lnTo>
                      <a:pt x="3" y="19"/>
                    </a:lnTo>
                    <a:lnTo>
                      <a:pt x="6" y="28"/>
                    </a:lnTo>
                    <a:lnTo>
                      <a:pt x="10" y="37"/>
                    </a:lnTo>
                    <a:lnTo>
                      <a:pt x="15" y="45"/>
                    </a:lnTo>
                    <a:lnTo>
                      <a:pt x="20" y="52"/>
                    </a:lnTo>
                    <a:lnTo>
                      <a:pt x="26" y="60"/>
                    </a:lnTo>
                    <a:lnTo>
                      <a:pt x="32" y="66"/>
                    </a:lnTo>
                    <a:lnTo>
                      <a:pt x="39" y="72"/>
                    </a:lnTo>
                    <a:lnTo>
                      <a:pt x="47" y="77"/>
                    </a:lnTo>
                    <a:lnTo>
                      <a:pt x="55" y="82"/>
                    </a:lnTo>
                    <a:lnTo>
                      <a:pt x="63" y="86"/>
                    </a:lnTo>
                    <a:lnTo>
                      <a:pt x="72" y="89"/>
                    </a:lnTo>
                    <a:lnTo>
                      <a:pt x="81" y="91"/>
                    </a:lnTo>
                    <a:lnTo>
                      <a:pt x="91" y="93"/>
                    </a:lnTo>
                    <a:lnTo>
                      <a:pt x="101" y="93"/>
                    </a:lnTo>
                    <a:lnTo>
                      <a:pt x="1105" y="93"/>
                    </a:lnTo>
                    <a:lnTo>
                      <a:pt x="1115" y="93"/>
                    </a:lnTo>
                    <a:lnTo>
                      <a:pt x="1125" y="91"/>
                    </a:lnTo>
                    <a:lnTo>
                      <a:pt x="1135" y="89"/>
                    </a:lnTo>
                    <a:lnTo>
                      <a:pt x="1144" y="86"/>
                    </a:lnTo>
                    <a:lnTo>
                      <a:pt x="1152" y="82"/>
                    </a:lnTo>
                    <a:lnTo>
                      <a:pt x="1160" y="77"/>
                    </a:lnTo>
                    <a:lnTo>
                      <a:pt x="1168" y="72"/>
                    </a:lnTo>
                    <a:lnTo>
                      <a:pt x="1175" y="66"/>
                    </a:lnTo>
                    <a:lnTo>
                      <a:pt x="1181" y="60"/>
                    </a:lnTo>
                    <a:lnTo>
                      <a:pt x="1187" y="52"/>
                    </a:lnTo>
                    <a:lnTo>
                      <a:pt x="1192" y="45"/>
                    </a:lnTo>
                    <a:lnTo>
                      <a:pt x="1197" y="37"/>
                    </a:lnTo>
                    <a:lnTo>
                      <a:pt x="1200" y="28"/>
                    </a:lnTo>
                    <a:lnTo>
                      <a:pt x="1203" y="19"/>
                    </a:lnTo>
                    <a:lnTo>
                      <a:pt x="1206" y="10"/>
                    </a:lnTo>
                    <a:lnTo>
                      <a:pt x="1207" y="0"/>
                    </a:lnTo>
                    <a:lnTo>
                      <a:pt x="0" y="0"/>
                    </a:lnTo>
                    <a:close/>
                  </a:path>
                </a:pathLst>
              </a:custGeom>
              <a:solidFill>
                <a:srgbClr val="7F7F7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 name="Google Shape;299;p43"/>
              <p:cNvSpPr/>
              <p:nvPr/>
            </p:nvSpPr>
            <p:spPr>
              <a:xfrm>
                <a:off x="5022115" y="3340554"/>
                <a:ext cx="1394599" cy="2014421"/>
              </a:xfrm>
              <a:custGeom>
                <a:avLst/>
                <a:gdLst/>
                <a:ahLst/>
                <a:cxnLst/>
                <a:rect l="l" t="t" r="r" b="b"/>
                <a:pathLst>
                  <a:path w="3130" h="4522" extrusionOk="0">
                    <a:moveTo>
                      <a:pt x="3130" y="4522"/>
                    </a:moveTo>
                    <a:lnTo>
                      <a:pt x="1819" y="4522"/>
                    </a:lnTo>
                    <a:lnTo>
                      <a:pt x="1729" y="4299"/>
                    </a:lnTo>
                    <a:lnTo>
                      <a:pt x="2865" y="4299"/>
                    </a:lnTo>
                    <a:lnTo>
                      <a:pt x="2865" y="289"/>
                    </a:lnTo>
                    <a:lnTo>
                      <a:pt x="116" y="289"/>
                    </a:lnTo>
                    <a:lnTo>
                      <a:pt x="0" y="0"/>
                    </a:lnTo>
                    <a:lnTo>
                      <a:pt x="2925" y="0"/>
                    </a:lnTo>
                    <a:lnTo>
                      <a:pt x="2935" y="0"/>
                    </a:lnTo>
                    <a:lnTo>
                      <a:pt x="2945" y="1"/>
                    </a:lnTo>
                    <a:lnTo>
                      <a:pt x="2956" y="2"/>
                    </a:lnTo>
                    <a:lnTo>
                      <a:pt x="2966" y="4"/>
                    </a:lnTo>
                    <a:lnTo>
                      <a:pt x="2985" y="9"/>
                    </a:lnTo>
                    <a:lnTo>
                      <a:pt x="3004" y="16"/>
                    </a:lnTo>
                    <a:lnTo>
                      <a:pt x="3022" y="24"/>
                    </a:lnTo>
                    <a:lnTo>
                      <a:pt x="3038" y="35"/>
                    </a:lnTo>
                    <a:lnTo>
                      <a:pt x="3055" y="46"/>
                    </a:lnTo>
                    <a:lnTo>
                      <a:pt x="3070" y="60"/>
                    </a:lnTo>
                    <a:lnTo>
                      <a:pt x="3083" y="74"/>
                    </a:lnTo>
                    <a:lnTo>
                      <a:pt x="3095" y="90"/>
                    </a:lnTo>
                    <a:lnTo>
                      <a:pt x="3105" y="107"/>
                    </a:lnTo>
                    <a:lnTo>
                      <a:pt x="3113" y="125"/>
                    </a:lnTo>
                    <a:lnTo>
                      <a:pt x="3120" y="143"/>
                    </a:lnTo>
                    <a:lnTo>
                      <a:pt x="3125" y="163"/>
                    </a:lnTo>
                    <a:lnTo>
                      <a:pt x="3127" y="173"/>
                    </a:lnTo>
                    <a:lnTo>
                      <a:pt x="3128" y="183"/>
                    </a:lnTo>
                    <a:lnTo>
                      <a:pt x="3129" y="193"/>
                    </a:lnTo>
                    <a:lnTo>
                      <a:pt x="3130" y="204"/>
                    </a:lnTo>
                    <a:lnTo>
                      <a:pt x="3130" y="4522"/>
                    </a:lnTo>
                    <a:close/>
                  </a:path>
                </a:pathLst>
              </a:custGeom>
              <a:solidFill>
                <a:srgbClr val="45516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 name="Google Shape;300;p43"/>
              <p:cNvSpPr/>
              <p:nvPr/>
            </p:nvSpPr>
            <p:spPr>
              <a:xfrm>
                <a:off x="5073767" y="3470575"/>
                <a:ext cx="1223614" cy="1784660"/>
              </a:xfrm>
              <a:custGeom>
                <a:avLst/>
                <a:gdLst/>
                <a:ahLst/>
                <a:cxnLst/>
                <a:rect l="l" t="t" r="r" b="b"/>
                <a:pathLst>
                  <a:path w="2749" h="4010" extrusionOk="0">
                    <a:moveTo>
                      <a:pt x="2749" y="4010"/>
                    </a:moveTo>
                    <a:lnTo>
                      <a:pt x="1613" y="4010"/>
                    </a:lnTo>
                    <a:lnTo>
                      <a:pt x="0" y="0"/>
                    </a:lnTo>
                    <a:lnTo>
                      <a:pt x="2749" y="0"/>
                    </a:lnTo>
                    <a:lnTo>
                      <a:pt x="2749" y="4010"/>
                    </a:lnTo>
                    <a:close/>
                  </a:path>
                </a:pathLst>
              </a:custGeom>
              <a:solidFill>
                <a:schemeClr val="lt1">
                  <a:alpha val="27843"/>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301" name="Google Shape;301;p43"/>
            <p:cNvPicPr preferRelativeResize="0"/>
            <p:nvPr/>
          </p:nvPicPr>
          <p:blipFill rotWithShape="1">
            <a:blip r:embed="rId4">
              <a:alphaModFix/>
            </a:blip>
            <a:srcRect/>
            <a:stretch/>
          </p:blipFill>
          <p:spPr>
            <a:xfrm>
              <a:off x="8792968" y="3858642"/>
              <a:ext cx="2775165" cy="1784661"/>
            </a:xfrm>
            <a:prstGeom prst="rect">
              <a:avLst/>
            </a:prstGeom>
            <a:noFill/>
            <a:ln>
              <a:noFill/>
            </a:ln>
          </p:spPr>
        </p:pic>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500"/>
                                        <p:tgtEl>
                                          <p:spTgt spid="2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3"/>
                                        </p:tgtEl>
                                        <p:attrNameLst>
                                          <p:attrName>style.visibility</p:attrName>
                                        </p:attrNameLst>
                                      </p:cBhvr>
                                      <p:to>
                                        <p:strVal val="visible"/>
                                      </p:to>
                                    </p:set>
                                    <p:animEffect transition="in" filter="fade">
                                      <p:cBhvr>
                                        <p:cTn id="11" dur="500"/>
                                        <p:tgtEl>
                                          <p:spTgt spid="273"/>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275"/>
                                        </p:tgtEl>
                                        <p:attrNameLst>
                                          <p:attrName>style.visibility</p:attrName>
                                        </p:attrNameLst>
                                      </p:cBhvr>
                                      <p:to>
                                        <p:strVal val="visible"/>
                                      </p:to>
                                    </p:set>
                                    <p:anim calcmode="lin" valueType="num">
                                      <p:cBhvr additive="base">
                                        <p:cTn id="15" dur="500"/>
                                        <p:tgtEl>
                                          <p:spTgt spid="275"/>
                                        </p:tgtEl>
                                        <p:attrNameLst>
                                          <p:attrName>ppt_w</p:attrName>
                                        </p:attrNameLst>
                                      </p:cBhvr>
                                      <p:tavLst>
                                        <p:tav tm="0">
                                          <p:val>
                                            <p:strVal val="0"/>
                                          </p:val>
                                        </p:tav>
                                        <p:tav tm="100000">
                                          <p:val>
                                            <p:strVal val="#ppt_w"/>
                                          </p:val>
                                        </p:tav>
                                      </p:tavLst>
                                    </p:anim>
                                    <p:anim calcmode="lin" valueType="num">
                                      <p:cBhvr additive="base">
                                        <p:cTn id="16" dur="500"/>
                                        <p:tgtEl>
                                          <p:spTgt spid="275"/>
                                        </p:tgtEl>
                                        <p:attrNameLst>
                                          <p:attrName>ppt_h</p:attrName>
                                        </p:attrNameLst>
                                      </p:cBhvr>
                                      <p:tavLst>
                                        <p:tav tm="0">
                                          <p:val>
                                            <p:strVal val="0"/>
                                          </p:val>
                                        </p:tav>
                                        <p:tav tm="100000">
                                          <p:val>
                                            <p:strVal val="#ppt_h"/>
                                          </p:val>
                                        </p:tav>
                                      </p:tavLst>
                                    </p:anim>
                                  </p:childTnLst>
                                </p:cTn>
                              </p:par>
                              <p:par>
                                <p:cTn id="17" presetID="8" presetClass="emph" presetSubtype="0" fill="hold" nodeType="withEffect">
                                  <p:stCondLst>
                                    <p:cond delay="0"/>
                                  </p:stCondLst>
                                  <p:childTnLst>
                                    <p:animRot by="-21600000">
                                      <p:cBhvr>
                                        <p:cTn id="18" dur="1000" fill="hold"/>
                                        <p:tgtEl>
                                          <p:spTgt spid="275"/>
                                        </p:tgtEl>
                                        <p:attrNameLst>
                                          <p:attrName>r</p:attrName>
                                        </p:attrNameLst>
                                      </p:cBhvr>
                                    </p:animRot>
                                  </p:childTnLst>
                                </p:cTn>
                              </p:par>
                              <p:par>
                                <p:cTn id="19" presetID="23" presetClass="entr" presetSubtype="16" fill="hold" nodeType="withEffect">
                                  <p:stCondLst>
                                    <p:cond delay="0"/>
                                  </p:stCondLst>
                                  <p:childTnLst>
                                    <p:set>
                                      <p:cBhvr>
                                        <p:cTn id="20" dur="1" fill="hold">
                                          <p:stCondLst>
                                            <p:cond delay="0"/>
                                          </p:stCondLst>
                                        </p:cTn>
                                        <p:tgtEl>
                                          <p:spTgt spid="278"/>
                                        </p:tgtEl>
                                        <p:attrNameLst>
                                          <p:attrName>style.visibility</p:attrName>
                                        </p:attrNameLst>
                                      </p:cBhvr>
                                      <p:to>
                                        <p:strVal val="visible"/>
                                      </p:to>
                                    </p:set>
                                    <p:anim calcmode="lin" valueType="num">
                                      <p:cBhvr additive="base">
                                        <p:cTn id="21" dur="500"/>
                                        <p:tgtEl>
                                          <p:spTgt spid="278"/>
                                        </p:tgtEl>
                                        <p:attrNameLst>
                                          <p:attrName>ppt_w</p:attrName>
                                        </p:attrNameLst>
                                      </p:cBhvr>
                                      <p:tavLst>
                                        <p:tav tm="0">
                                          <p:val>
                                            <p:strVal val="0"/>
                                          </p:val>
                                        </p:tav>
                                        <p:tav tm="100000">
                                          <p:val>
                                            <p:strVal val="#ppt_w"/>
                                          </p:val>
                                        </p:tav>
                                      </p:tavLst>
                                    </p:anim>
                                    <p:anim calcmode="lin" valueType="num">
                                      <p:cBhvr additive="base">
                                        <p:cTn id="22" dur="500"/>
                                        <p:tgtEl>
                                          <p:spTgt spid="278"/>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281"/>
                                        </p:tgtEl>
                                        <p:attrNameLst>
                                          <p:attrName>style.visibility</p:attrName>
                                        </p:attrNameLst>
                                      </p:cBhvr>
                                      <p:to>
                                        <p:strVal val="visible"/>
                                      </p:to>
                                    </p:set>
                                    <p:anim calcmode="lin" valueType="num">
                                      <p:cBhvr additive="base">
                                        <p:cTn id="25" dur="500"/>
                                        <p:tgtEl>
                                          <p:spTgt spid="281"/>
                                        </p:tgtEl>
                                        <p:attrNameLst>
                                          <p:attrName>ppt_w</p:attrName>
                                        </p:attrNameLst>
                                      </p:cBhvr>
                                      <p:tavLst>
                                        <p:tav tm="0">
                                          <p:val>
                                            <p:strVal val="0"/>
                                          </p:val>
                                        </p:tav>
                                        <p:tav tm="100000">
                                          <p:val>
                                            <p:strVal val="#ppt_w"/>
                                          </p:val>
                                        </p:tav>
                                      </p:tavLst>
                                    </p:anim>
                                    <p:anim calcmode="lin" valueType="num">
                                      <p:cBhvr additive="base">
                                        <p:cTn id="26" dur="500"/>
                                        <p:tgtEl>
                                          <p:spTgt spid="281"/>
                                        </p:tgtEl>
                                        <p:attrNameLst>
                                          <p:attrName>ppt_h</p:attrName>
                                        </p:attrNameLst>
                                      </p:cBhvr>
                                      <p:tavLst>
                                        <p:tav tm="0">
                                          <p:val>
                                            <p:strVal val="0"/>
                                          </p:val>
                                        </p:tav>
                                        <p:tav tm="100000">
                                          <p:val>
                                            <p:strVal val="#ppt_h"/>
                                          </p:val>
                                        </p:tav>
                                      </p:tavLst>
                                    </p:anim>
                                  </p:childTnLst>
                                </p:cTn>
                              </p:par>
                              <p:par>
                                <p:cTn id="27" presetID="8" presetClass="emph" presetSubtype="0" fill="hold" nodeType="withEffect">
                                  <p:stCondLst>
                                    <p:cond delay="0"/>
                                  </p:stCondLst>
                                  <p:childTnLst>
                                    <p:animRot by="-21600000">
                                      <p:cBhvr>
                                        <p:cTn id="28" dur="1000" fill="hold"/>
                                        <p:tgtEl>
                                          <p:spTgt spid="278"/>
                                        </p:tgtEl>
                                        <p:attrNameLst>
                                          <p:attrName>r</p:attrName>
                                        </p:attrNameLst>
                                      </p:cBhvr>
                                    </p:animRot>
                                  </p:childTnLst>
                                </p:cTn>
                              </p:par>
                              <p:par>
                                <p:cTn id="29" presetID="8" presetClass="emph" presetSubtype="0" fill="hold" nodeType="withEffect">
                                  <p:stCondLst>
                                    <p:cond delay="0"/>
                                  </p:stCondLst>
                                  <p:childTnLst>
                                    <p:animRot by="-21600000">
                                      <p:cBhvr>
                                        <p:cTn id="30" dur="1000" fill="hold"/>
                                        <p:tgtEl>
                                          <p:spTgt spid="2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cxnSp>
        <p:nvCxnSpPr>
          <p:cNvPr id="1454" name="Google Shape;1454;p82"/>
          <p:cNvCxnSpPr/>
          <p:nvPr/>
        </p:nvCxnSpPr>
        <p:spPr>
          <a:xfrm>
            <a:off x="1624659" y="2320739"/>
            <a:ext cx="0" cy="756000"/>
          </a:xfrm>
          <a:prstGeom prst="straightConnector1">
            <a:avLst/>
          </a:prstGeom>
          <a:noFill/>
          <a:ln w="28575" cap="flat" cmpd="sng">
            <a:solidFill>
              <a:schemeClr val="accent2"/>
            </a:solidFill>
            <a:prstDash val="solid"/>
            <a:miter lim="800000"/>
            <a:headEnd type="none" w="sm" len="sm"/>
            <a:tailEnd type="oval" w="med" len="med"/>
          </a:ln>
        </p:spPr>
      </p:cxnSp>
      <p:sp>
        <p:nvSpPr>
          <p:cNvPr id="1455" name="Google Shape;1455;p82"/>
          <p:cNvSpPr/>
          <p:nvPr/>
        </p:nvSpPr>
        <p:spPr>
          <a:xfrm>
            <a:off x="1462659" y="2949389"/>
            <a:ext cx="324000" cy="324000"/>
          </a:xfrm>
          <a:prstGeom prst="ellipse">
            <a:avLst/>
          </a:prstGeom>
          <a:solidFill>
            <a:schemeClr val="accent2"/>
          </a:solidFill>
          <a:ln>
            <a:noFill/>
          </a:ln>
          <a:effectLst>
            <a:outerShdw blurRad="63500" sx="102000" sy="102000" algn="ctr"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56" name="Google Shape;1456;p82"/>
          <p:cNvSpPr txBox="1"/>
          <p:nvPr/>
        </p:nvSpPr>
        <p:spPr>
          <a:xfrm>
            <a:off x="1454783" y="2969058"/>
            <a:ext cx="339752" cy="284663"/>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chemeClr val="lt1"/>
              </a:buClr>
              <a:buSzPts val="1400"/>
              <a:buFont typeface="Cambria"/>
              <a:buNone/>
            </a:pPr>
            <a:r>
              <a:rPr lang="en" sz="1400" b="1" i="0" u="none" strike="noStrike" cap="none" dirty="0">
                <a:solidFill>
                  <a:schemeClr val="lt1"/>
                </a:solidFill>
                <a:latin typeface="Cambria"/>
                <a:ea typeface="Cambria"/>
                <a:cs typeface="Cambria"/>
                <a:sym typeface="Cambria"/>
              </a:rPr>
              <a:t>1</a:t>
            </a:r>
            <a:endParaRPr sz="1100" dirty="0"/>
          </a:p>
        </p:txBody>
      </p:sp>
      <p:sp>
        <p:nvSpPr>
          <p:cNvPr id="1457" name="Google Shape;1457;p82"/>
          <p:cNvSpPr/>
          <p:nvPr/>
        </p:nvSpPr>
        <p:spPr>
          <a:xfrm>
            <a:off x="1053463" y="1303422"/>
            <a:ext cx="1165430" cy="1107447"/>
          </a:xfrm>
          <a:custGeom>
            <a:avLst/>
            <a:gdLst/>
            <a:ahLst/>
            <a:cxnLst/>
            <a:rect l="l" t="t" r="r" b="b"/>
            <a:pathLst>
              <a:path w="1235485" h="1228947" extrusionOk="0">
                <a:moveTo>
                  <a:pt x="650136" y="0"/>
                </a:moveTo>
                <a:lnTo>
                  <a:pt x="650136" y="1228947"/>
                </a:lnTo>
                <a:lnTo>
                  <a:pt x="742239" y="1219662"/>
                </a:lnTo>
                <a:cubicBezTo>
                  <a:pt x="1023734" y="1162061"/>
                  <a:pt x="1235485" y="912996"/>
                  <a:pt x="1235485" y="614474"/>
                </a:cubicBezTo>
                <a:cubicBezTo>
                  <a:pt x="1235485" y="315952"/>
                  <a:pt x="1023734" y="66886"/>
                  <a:pt x="742239" y="9285"/>
                </a:cubicBezTo>
                <a:lnTo>
                  <a:pt x="650136" y="0"/>
                </a:lnTo>
                <a:close/>
                <a:moveTo>
                  <a:pt x="557115" y="1226101"/>
                </a:moveTo>
                <a:lnTo>
                  <a:pt x="557115" y="2846"/>
                </a:lnTo>
                <a:lnTo>
                  <a:pt x="493246" y="9285"/>
                </a:lnTo>
                <a:cubicBezTo>
                  <a:pt x="211752" y="66886"/>
                  <a:pt x="0" y="315952"/>
                  <a:pt x="0" y="614474"/>
                </a:cubicBezTo>
                <a:cubicBezTo>
                  <a:pt x="0" y="912996"/>
                  <a:pt x="211752" y="1162061"/>
                  <a:pt x="493246" y="1219662"/>
                </a:cubicBezTo>
                <a:lnTo>
                  <a:pt x="557115" y="1226101"/>
                </a:lnTo>
                <a:close/>
              </a:path>
            </a:pathLst>
          </a:cu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58" name="Google Shape;1458;p82"/>
          <p:cNvSpPr/>
          <p:nvPr/>
        </p:nvSpPr>
        <p:spPr>
          <a:xfrm>
            <a:off x="1160978" y="1381730"/>
            <a:ext cx="950400" cy="950830"/>
          </a:xfrm>
          <a:prstGeom prst="ellipse">
            <a:avLst/>
          </a:prstGeom>
          <a:solidFill>
            <a:schemeClr val="lt1"/>
          </a:solidFill>
          <a:ln>
            <a:noFill/>
          </a:ln>
          <a:effectLst>
            <a:outerShdw blurRad="63500" sx="102000" sy="102000" algn="ctr"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59" name="Google Shape;1459;p82"/>
          <p:cNvSpPr/>
          <p:nvPr/>
        </p:nvSpPr>
        <p:spPr>
          <a:xfrm>
            <a:off x="1256828" y="1478020"/>
            <a:ext cx="758700" cy="758251"/>
          </a:xfrm>
          <a:prstGeom prst="ellipse">
            <a:avLst/>
          </a:prstGeom>
          <a:solidFill>
            <a:schemeClr val="accent2"/>
          </a:solidFill>
          <a:ln>
            <a:noFill/>
          </a:ln>
          <a:effectLst>
            <a:outerShdw blurRad="63500" sx="102000" sy="102000" algn="ctr"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cxnSp>
        <p:nvCxnSpPr>
          <p:cNvPr id="1460" name="Google Shape;1460;p82"/>
          <p:cNvCxnSpPr/>
          <p:nvPr/>
        </p:nvCxnSpPr>
        <p:spPr>
          <a:xfrm>
            <a:off x="3563045" y="2330896"/>
            <a:ext cx="0" cy="756000"/>
          </a:xfrm>
          <a:prstGeom prst="straightConnector1">
            <a:avLst/>
          </a:prstGeom>
          <a:noFill/>
          <a:ln w="28575" cap="flat" cmpd="sng">
            <a:solidFill>
              <a:schemeClr val="accent2"/>
            </a:solidFill>
            <a:prstDash val="solid"/>
            <a:miter lim="800000"/>
            <a:headEnd type="none" w="sm" len="sm"/>
            <a:tailEnd type="oval" w="med" len="med"/>
          </a:ln>
        </p:spPr>
      </p:cxnSp>
      <p:sp>
        <p:nvSpPr>
          <p:cNvPr id="1461" name="Google Shape;1461;p82"/>
          <p:cNvSpPr/>
          <p:nvPr/>
        </p:nvSpPr>
        <p:spPr>
          <a:xfrm>
            <a:off x="3401045" y="2932765"/>
            <a:ext cx="324000" cy="3240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62" name="Google Shape;1462;p82"/>
          <p:cNvSpPr txBox="1"/>
          <p:nvPr/>
        </p:nvSpPr>
        <p:spPr>
          <a:xfrm>
            <a:off x="3393169" y="2950822"/>
            <a:ext cx="339752" cy="284663"/>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chemeClr val="lt1"/>
              </a:buClr>
              <a:buSzPts val="1400"/>
              <a:buFont typeface="Cambria"/>
              <a:buNone/>
            </a:pPr>
            <a:r>
              <a:rPr lang="en" sz="1400" b="1" i="0" u="none" strike="noStrike" cap="none" dirty="0">
                <a:solidFill>
                  <a:schemeClr val="lt1"/>
                </a:solidFill>
                <a:latin typeface="Cambria"/>
                <a:ea typeface="Cambria"/>
                <a:cs typeface="Cambria"/>
                <a:sym typeface="Cambria"/>
              </a:rPr>
              <a:t>2</a:t>
            </a:r>
            <a:endParaRPr sz="1100" dirty="0"/>
          </a:p>
        </p:txBody>
      </p:sp>
      <p:sp>
        <p:nvSpPr>
          <p:cNvPr id="1463" name="Google Shape;1463;p82"/>
          <p:cNvSpPr/>
          <p:nvPr/>
        </p:nvSpPr>
        <p:spPr>
          <a:xfrm>
            <a:off x="2995584" y="1303422"/>
            <a:ext cx="1165430" cy="1107447"/>
          </a:xfrm>
          <a:custGeom>
            <a:avLst/>
            <a:gdLst/>
            <a:ahLst/>
            <a:cxnLst/>
            <a:rect l="l" t="t" r="r" b="b"/>
            <a:pathLst>
              <a:path w="1235485" h="1228947" extrusionOk="0">
                <a:moveTo>
                  <a:pt x="650136" y="0"/>
                </a:moveTo>
                <a:lnTo>
                  <a:pt x="650136" y="1228947"/>
                </a:lnTo>
                <a:lnTo>
                  <a:pt x="742239" y="1219662"/>
                </a:lnTo>
                <a:cubicBezTo>
                  <a:pt x="1023734" y="1162061"/>
                  <a:pt x="1235485" y="912996"/>
                  <a:pt x="1235485" y="614474"/>
                </a:cubicBezTo>
                <a:cubicBezTo>
                  <a:pt x="1235485" y="315952"/>
                  <a:pt x="1023734" y="66886"/>
                  <a:pt x="742239" y="9285"/>
                </a:cubicBezTo>
                <a:lnTo>
                  <a:pt x="650136" y="0"/>
                </a:lnTo>
                <a:close/>
                <a:moveTo>
                  <a:pt x="557115" y="1226101"/>
                </a:moveTo>
                <a:lnTo>
                  <a:pt x="557115" y="2846"/>
                </a:lnTo>
                <a:lnTo>
                  <a:pt x="493246" y="9285"/>
                </a:lnTo>
                <a:cubicBezTo>
                  <a:pt x="211752" y="66886"/>
                  <a:pt x="0" y="315952"/>
                  <a:pt x="0" y="614474"/>
                </a:cubicBezTo>
                <a:cubicBezTo>
                  <a:pt x="0" y="912996"/>
                  <a:pt x="211752" y="1162061"/>
                  <a:pt x="493246" y="1219662"/>
                </a:cubicBezTo>
                <a:lnTo>
                  <a:pt x="557115" y="1226101"/>
                </a:lnTo>
                <a:close/>
              </a:path>
            </a:pathLst>
          </a:cu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64" name="Google Shape;1464;p82"/>
          <p:cNvSpPr/>
          <p:nvPr/>
        </p:nvSpPr>
        <p:spPr>
          <a:xfrm>
            <a:off x="3103099" y="1381730"/>
            <a:ext cx="950400" cy="950830"/>
          </a:xfrm>
          <a:prstGeom prst="ellipse">
            <a:avLst/>
          </a:prstGeom>
          <a:solidFill>
            <a:schemeClr val="lt1"/>
          </a:solidFill>
          <a:ln>
            <a:noFill/>
          </a:ln>
          <a:effectLst>
            <a:outerShdw blurRad="63500" sx="102000" sy="102000" algn="ctr"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65" name="Google Shape;1465;p82"/>
          <p:cNvSpPr/>
          <p:nvPr/>
        </p:nvSpPr>
        <p:spPr>
          <a:xfrm>
            <a:off x="3198949" y="1478020"/>
            <a:ext cx="758700" cy="758251"/>
          </a:xfrm>
          <a:prstGeom prst="ellipse">
            <a:avLst/>
          </a:prstGeom>
          <a:solidFill>
            <a:schemeClr val="accent2"/>
          </a:solidFill>
          <a:ln>
            <a:noFill/>
          </a:ln>
          <a:effectLst>
            <a:outerShdw blurRad="63500" sx="102000" sy="102000" algn="ctr"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cxnSp>
        <p:nvCxnSpPr>
          <p:cNvPr id="1466" name="Google Shape;1466;p82"/>
          <p:cNvCxnSpPr/>
          <p:nvPr/>
        </p:nvCxnSpPr>
        <p:spPr>
          <a:xfrm>
            <a:off x="5506133" y="2325854"/>
            <a:ext cx="0" cy="756000"/>
          </a:xfrm>
          <a:prstGeom prst="straightConnector1">
            <a:avLst/>
          </a:prstGeom>
          <a:noFill/>
          <a:ln w="28575" cap="flat" cmpd="sng">
            <a:solidFill>
              <a:schemeClr val="accent2"/>
            </a:solidFill>
            <a:prstDash val="solid"/>
            <a:miter lim="800000"/>
            <a:headEnd type="none" w="sm" len="sm"/>
            <a:tailEnd type="oval" w="med" len="med"/>
          </a:ln>
        </p:spPr>
      </p:cxnSp>
      <p:sp>
        <p:nvSpPr>
          <p:cNvPr id="1467" name="Google Shape;1467;p82"/>
          <p:cNvSpPr/>
          <p:nvPr/>
        </p:nvSpPr>
        <p:spPr>
          <a:xfrm>
            <a:off x="5344133" y="2954504"/>
            <a:ext cx="324000" cy="3240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68" name="Google Shape;1468;p82"/>
          <p:cNvSpPr txBox="1"/>
          <p:nvPr/>
        </p:nvSpPr>
        <p:spPr>
          <a:xfrm>
            <a:off x="5336257" y="2974173"/>
            <a:ext cx="339752" cy="284663"/>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chemeClr val="lt1"/>
              </a:buClr>
              <a:buSzPts val="1400"/>
              <a:buFont typeface="Cambria"/>
              <a:buNone/>
            </a:pPr>
            <a:r>
              <a:rPr lang="en" sz="1400" b="1" i="0" u="none" strike="noStrike" cap="none" dirty="0">
                <a:solidFill>
                  <a:schemeClr val="lt1"/>
                </a:solidFill>
                <a:latin typeface="Cambria"/>
                <a:ea typeface="Cambria"/>
                <a:cs typeface="Cambria"/>
                <a:sym typeface="Cambria"/>
              </a:rPr>
              <a:t>3</a:t>
            </a:r>
            <a:endParaRPr sz="1100" dirty="0"/>
          </a:p>
        </p:txBody>
      </p:sp>
      <p:sp>
        <p:nvSpPr>
          <p:cNvPr id="1469" name="Google Shape;1469;p82"/>
          <p:cNvSpPr/>
          <p:nvPr/>
        </p:nvSpPr>
        <p:spPr>
          <a:xfrm>
            <a:off x="4937705" y="1303422"/>
            <a:ext cx="1165430" cy="1107447"/>
          </a:xfrm>
          <a:custGeom>
            <a:avLst/>
            <a:gdLst/>
            <a:ahLst/>
            <a:cxnLst/>
            <a:rect l="l" t="t" r="r" b="b"/>
            <a:pathLst>
              <a:path w="1235485" h="1228947" extrusionOk="0">
                <a:moveTo>
                  <a:pt x="650136" y="0"/>
                </a:moveTo>
                <a:lnTo>
                  <a:pt x="650136" y="1228947"/>
                </a:lnTo>
                <a:lnTo>
                  <a:pt x="742239" y="1219662"/>
                </a:lnTo>
                <a:cubicBezTo>
                  <a:pt x="1023734" y="1162061"/>
                  <a:pt x="1235485" y="912996"/>
                  <a:pt x="1235485" y="614474"/>
                </a:cubicBezTo>
                <a:cubicBezTo>
                  <a:pt x="1235485" y="315952"/>
                  <a:pt x="1023734" y="66886"/>
                  <a:pt x="742239" y="9285"/>
                </a:cubicBezTo>
                <a:lnTo>
                  <a:pt x="650136" y="0"/>
                </a:lnTo>
                <a:close/>
                <a:moveTo>
                  <a:pt x="557115" y="1226101"/>
                </a:moveTo>
                <a:lnTo>
                  <a:pt x="557115" y="2846"/>
                </a:lnTo>
                <a:lnTo>
                  <a:pt x="493246" y="9285"/>
                </a:lnTo>
                <a:cubicBezTo>
                  <a:pt x="211752" y="66886"/>
                  <a:pt x="0" y="315952"/>
                  <a:pt x="0" y="614474"/>
                </a:cubicBezTo>
                <a:cubicBezTo>
                  <a:pt x="0" y="912996"/>
                  <a:pt x="211752" y="1162061"/>
                  <a:pt x="493246" y="1219662"/>
                </a:cubicBezTo>
                <a:lnTo>
                  <a:pt x="557115" y="1226101"/>
                </a:lnTo>
                <a:close/>
              </a:path>
            </a:pathLst>
          </a:cu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70" name="Google Shape;1470;p82"/>
          <p:cNvSpPr/>
          <p:nvPr/>
        </p:nvSpPr>
        <p:spPr>
          <a:xfrm>
            <a:off x="5045220" y="1381730"/>
            <a:ext cx="950400" cy="950830"/>
          </a:xfrm>
          <a:prstGeom prst="ellipse">
            <a:avLst/>
          </a:prstGeom>
          <a:solidFill>
            <a:schemeClr val="lt1"/>
          </a:solidFill>
          <a:ln>
            <a:noFill/>
          </a:ln>
          <a:effectLst>
            <a:outerShdw blurRad="63500" sx="102000" sy="102000" algn="ctr"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71" name="Google Shape;1471;p82"/>
          <p:cNvSpPr/>
          <p:nvPr/>
        </p:nvSpPr>
        <p:spPr>
          <a:xfrm>
            <a:off x="5141070" y="1478020"/>
            <a:ext cx="758700" cy="758251"/>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72" name="Google Shape;1472;p82"/>
          <p:cNvSpPr/>
          <p:nvPr/>
        </p:nvSpPr>
        <p:spPr>
          <a:xfrm>
            <a:off x="4791459" y="3815534"/>
            <a:ext cx="1457921" cy="55399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900" u="sng" dirty="0">
                <a:solidFill>
                  <a:schemeClr val="hlink"/>
                </a:solidFill>
                <a:sym typeface="Calibri"/>
              </a:rPr>
              <a:t>https://www.youtube.com/channel/UCtmd6xIvoGsV-94Iw0CeRYw</a:t>
            </a:r>
            <a:endParaRPr sz="900" u="sng" dirty="0">
              <a:solidFill>
                <a:schemeClr val="hlink"/>
              </a:solidFill>
              <a:sym typeface="Calibri"/>
            </a:endParaRPr>
          </a:p>
        </p:txBody>
      </p:sp>
      <p:cxnSp>
        <p:nvCxnSpPr>
          <p:cNvPr id="1473" name="Google Shape;1473;p82"/>
          <p:cNvCxnSpPr/>
          <p:nvPr/>
        </p:nvCxnSpPr>
        <p:spPr>
          <a:xfrm>
            <a:off x="7451562" y="2333257"/>
            <a:ext cx="0" cy="756000"/>
          </a:xfrm>
          <a:prstGeom prst="straightConnector1">
            <a:avLst/>
          </a:prstGeom>
          <a:noFill/>
          <a:ln w="28575" cap="flat" cmpd="sng">
            <a:solidFill>
              <a:schemeClr val="accent2"/>
            </a:solidFill>
            <a:prstDash val="solid"/>
            <a:miter lim="800000"/>
            <a:headEnd type="none" w="sm" len="sm"/>
            <a:tailEnd type="oval" w="med" len="med"/>
          </a:ln>
        </p:spPr>
      </p:cxnSp>
      <p:sp>
        <p:nvSpPr>
          <p:cNvPr id="1474" name="Google Shape;1474;p82"/>
          <p:cNvSpPr/>
          <p:nvPr/>
        </p:nvSpPr>
        <p:spPr>
          <a:xfrm>
            <a:off x="7289562" y="2937507"/>
            <a:ext cx="324000" cy="324000"/>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75" name="Google Shape;1475;p82"/>
          <p:cNvSpPr txBox="1"/>
          <p:nvPr/>
        </p:nvSpPr>
        <p:spPr>
          <a:xfrm>
            <a:off x="7281686" y="2957176"/>
            <a:ext cx="339752" cy="284663"/>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chemeClr val="lt1"/>
              </a:buClr>
              <a:buSzPts val="1400"/>
              <a:buFont typeface="Cambria"/>
              <a:buNone/>
            </a:pPr>
            <a:r>
              <a:rPr lang="en" sz="1400" b="1" i="0" u="none" strike="noStrike" cap="none" dirty="0">
                <a:solidFill>
                  <a:schemeClr val="lt1"/>
                </a:solidFill>
                <a:latin typeface="Cambria"/>
                <a:ea typeface="Cambria"/>
                <a:cs typeface="Cambria"/>
                <a:sym typeface="Cambria"/>
              </a:rPr>
              <a:t>4</a:t>
            </a:r>
            <a:endParaRPr sz="1100" dirty="0"/>
          </a:p>
        </p:txBody>
      </p:sp>
      <p:sp>
        <p:nvSpPr>
          <p:cNvPr id="1476" name="Google Shape;1476;p82"/>
          <p:cNvSpPr/>
          <p:nvPr/>
        </p:nvSpPr>
        <p:spPr>
          <a:xfrm>
            <a:off x="6879824" y="1303422"/>
            <a:ext cx="1165430" cy="1107447"/>
          </a:xfrm>
          <a:custGeom>
            <a:avLst/>
            <a:gdLst/>
            <a:ahLst/>
            <a:cxnLst/>
            <a:rect l="l" t="t" r="r" b="b"/>
            <a:pathLst>
              <a:path w="1235485" h="1228947" extrusionOk="0">
                <a:moveTo>
                  <a:pt x="650136" y="0"/>
                </a:moveTo>
                <a:lnTo>
                  <a:pt x="650136" y="1228947"/>
                </a:lnTo>
                <a:lnTo>
                  <a:pt x="742239" y="1219662"/>
                </a:lnTo>
                <a:cubicBezTo>
                  <a:pt x="1023734" y="1162061"/>
                  <a:pt x="1235485" y="912996"/>
                  <a:pt x="1235485" y="614474"/>
                </a:cubicBezTo>
                <a:cubicBezTo>
                  <a:pt x="1235485" y="315952"/>
                  <a:pt x="1023734" y="66886"/>
                  <a:pt x="742239" y="9285"/>
                </a:cubicBezTo>
                <a:lnTo>
                  <a:pt x="650136" y="0"/>
                </a:lnTo>
                <a:close/>
                <a:moveTo>
                  <a:pt x="557115" y="1226101"/>
                </a:moveTo>
                <a:lnTo>
                  <a:pt x="557115" y="2846"/>
                </a:lnTo>
                <a:lnTo>
                  <a:pt x="493246" y="9285"/>
                </a:lnTo>
                <a:cubicBezTo>
                  <a:pt x="211752" y="66886"/>
                  <a:pt x="0" y="315952"/>
                  <a:pt x="0" y="614474"/>
                </a:cubicBezTo>
                <a:cubicBezTo>
                  <a:pt x="0" y="912996"/>
                  <a:pt x="211752" y="1162061"/>
                  <a:pt x="493246" y="1219662"/>
                </a:cubicBezTo>
                <a:lnTo>
                  <a:pt x="557115" y="1226101"/>
                </a:lnTo>
                <a:close/>
              </a:path>
            </a:pathLst>
          </a:custGeom>
          <a:noFill/>
          <a:ln w="381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77" name="Google Shape;1477;p82"/>
          <p:cNvSpPr/>
          <p:nvPr/>
        </p:nvSpPr>
        <p:spPr>
          <a:xfrm>
            <a:off x="6987339" y="1381730"/>
            <a:ext cx="950400" cy="950830"/>
          </a:xfrm>
          <a:prstGeom prst="ellipse">
            <a:avLst/>
          </a:prstGeom>
          <a:solidFill>
            <a:schemeClr val="lt1"/>
          </a:solidFill>
          <a:ln>
            <a:noFill/>
          </a:ln>
          <a:effectLst>
            <a:outerShdw blurRad="63500" sx="102000" sy="102000" algn="ctr"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78" name="Google Shape;1478;p82"/>
          <p:cNvSpPr/>
          <p:nvPr/>
        </p:nvSpPr>
        <p:spPr>
          <a:xfrm>
            <a:off x="7083189" y="1478020"/>
            <a:ext cx="758700" cy="758251"/>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479" name="Google Shape;1479;p82"/>
          <p:cNvSpPr/>
          <p:nvPr/>
        </p:nvSpPr>
        <p:spPr>
          <a:xfrm>
            <a:off x="907218" y="3470732"/>
            <a:ext cx="1457921"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Facebook</a:t>
            </a:r>
            <a:endParaRPr sz="1500">
              <a:solidFill>
                <a:schemeClr val="dk1"/>
              </a:solidFill>
              <a:latin typeface="Calibri"/>
              <a:ea typeface="Calibri"/>
              <a:cs typeface="Calibri"/>
              <a:sym typeface="Calibri"/>
            </a:endParaRPr>
          </a:p>
        </p:txBody>
      </p:sp>
      <p:sp>
        <p:nvSpPr>
          <p:cNvPr id="1480" name="Google Shape;1480;p82"/>
          <p:cNvSpPr/>
          <p:nvPr/>
        </p:nvSpPr>
        <p:spPr>
          <a:xfrm>
            <a:off x="2849338" y="3470732"/>
            <a:ext cx="1457921"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LinkedIn</a:t>
            </a:r>
            <a:endParaRPr sz="1500">
              <a:solidFill>
                <a:schemeClr val="dk1"/>
              </a:solidFill>
              <a:latin typeface="Calibri"/>
              <a:ea typeface="Calibri"/>
              <a:cs typeface="Calibri"/>
              <a:sym typeface="Calibri"/>
            </a:endParaRPr>
          </a:p>
        </p:txBody>
      </p:sp>
      <p:sp>
        <p:nvSpPr>
          <p:cNvPr id="1481" name="Google Shape;1481;p82"/>
          <p:cNvSpPr/>
          <p:nvPr/>
        </p:nvSpPr>
        <p:spPr>
          <a:xfrm>
            <a:off x="4791459" y="3470732"/>
            <a:ext cx="1457921"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YouTube</a:t>
            </a:r>
            <a:endParaRPr sz="1500">
              <a:solidFill>
                <a:schemeClr val="dk1"/>
              </a:solidFill>
              <a:latin typeface="Calibri"/>
              <a:ea typeface="Calibri"/>
              <a:cs typeface="Calibri"/>
              <a:sym typeface="Calibri"/>
            </a:endParaRPr>
          </a:p>
        </p:txBody>
      </p:sp>
      <p:sp>
        <p:nvSpPr>
          <p:cNvPr id="1482" name="Google Shape;1482;p82"/>
          <p:cNvSpPr/>
          <p:nvPr/>
        </p:nvSpPr>
        <p:spPr>
          <a:xfrm>
            <a:off x="6733579" y="3470732"/>
            <a:ext cx="1457921"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Instagram</a:t>
            </a:r>
            <a:endParaRPr sz="1500">
              <a:solidFill>
                <a:schemeClr val="dk1"/>
              </a:solidFill>
              <a:latin typeface="Calibri"/>
              <a:ea typeface="Calibri"/>
              <a:cs typeface="Calibri"/>
              <a:sym typeface="Calibri"/>
            </a:endParaRPr>
          </a:p>
        </p:txBody>
      </p:sp>
      <p:pic>
        <p:nvPicPr>
          <p:cNvPr id="1483" name="Google Shape;1483;p82"/>
          <p:cNvPicPr preferRelativeResize="0"/>
          <p:nvPr/>
        </p:nvPicPr>
        <p:blipFill rotWithShape="1">
          <a:blip r:embed="rId3">
            <a:alphaModFix/>
          </a:blip>
          <a:srcRect/>
          <a:stretch/>
        </p:blipFill>
        <p:spPr>
          <a:xfrm>
            <a:off x="5303657" y="1640383"/>
            <a:ext cx="433526" cy="433526"/>
          </a:xfrm>
          <a:prstGeom prst="rect">
            <a:avLst/>
          </a:prstGeom>
          <a:noFill/>
          <a:ln>
            <a:noFill/>
          </a:ln>
        </p:spPr>
      </p:pic>
      <p:pic>
        <p:nvPicPr>
          <p:cNvPr id="1484" name="Google Shape;1484;p82"/>
          <p:cNvPicPr preferRelativeResize="0"/>
          <p:nvPr/>
        </p:nvPicPr>
        <p:blipFill rotWithShape="1">
          <a:blip r:embed="rId4">
            <a:alphaModFix/>
          </a:blip>
          <a:srcRect/>
          <a:stretch/>
        </p:blipFill>
        <p:spPr>
          <a:xfrm>
            <a:off x="1422321" y="1643288"/>
            <a:ext cx="427715" cy="427715"/>
          </a:xfrm>
          <a:prstGeom prst="rect">
            <a:avLst/>
          </a:prstGeom>
          <a:noFill/>
          <a:ln>
            <a:noFill/>
          </a:ln>
        </p:spPr>
      </p:pic>
      <p:grpSp>
        <p:nvGrpSpPr>
          <p:cNvPr id="1485" name="Google Shape;1485;p82"/>
          <p:cNvGrpSpPr/>
          <p:nvPr/>
        </p:nvGrpSpPr>
        <p:grpSpPr>
          <a:xfrm>
            <a:off x="274334" y="226411"/>
            <a:ext cx="6174092" cy="458362"/>
            <a:chOff x="365778" y="301881"/>
            <a:chExt cx="8232122" cy="611149"/>
          </a:xfrm>
        </p:grpSpPr>
        <p:sp>
          <p:nvSpPr>
            <p:cNvPr id="1486" name="Google Shape;1486;p82"/>
            <p:cNvSpPr txBox="1"/>
            <p:nvPr/>
          </p:nvSpPr>
          <p:spPr>
            <a:xfrm>
              <a:off x="365778" y="359032"/>
              <a:ext cx="8232122"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700" dirty="0">
                  <a:solidFill>
                    <a:schemeClr val="dk1"/>
                  </a:solidFill>
                  <a:latin typeface="Cambria"/>
                  <a:ea typeface="Cambria"/>
                  <a:cs typeface="Cambria"/>
                  <a:sym typeface="Cambria"/>
                </a:rPr>
                <a:t>Company </a:t>
              </a:r>
              <a:r>
                <a:rPr lang="en" sz="2700" b="1" dirty="0">
                  <a:solidFill>
                    <a:schemeClr val="dk1"/>
                  </a:solidFill>
                  <a:latin typeface="Cambria"/>
                  <a:ea typeface="Cambria"/>
                  <a:cs typeface="Cambria"/>
                  <a:sym typeface="Cambria"/>
                </a:rPr>
                <a:t>social media </a:t>
              </a:r>
              <a:r>
                <a:rPr lang="en-US" sz="2700" dirty="0">
                  <a:solidFill>
                    <a:schemeClr val="dk1"/>
                  </a:solidFill>
                  <a:latin typeface="Cambria"/>
                  <a:ea typeface="Cambria"/>
                  <a:cs typeface="Cambria"/>
                  <a:sym typeface="Cambria"/>
                </a:rPr>
                <a:t>pages</a:t>
              </a:r>
              <a:endParaRPr sz="2700" dirty="0">
                <a:solidFill>
                  <a:schemeClr val="dk1"/>
                </a:solidFill>
                <a:latin typeface="Cambria"/>
                <a:ea typeface="Cambria"/>
                <a:cs typeface="Cambria"/>
                <a:sym typeface="Cambria"/>
              </a:endParaRPr>
            </a:p>
          </p:txBody>
        </p:sp>
        <p:sp>
          <p:nvSpPr>
            <p:cNvPr id="1487" name="Google Shape;1487;p82"/>
            <p:cNvSpPr/>
            <p:nvPr/>
          </p:nvSpPr>
          <p:spPr>
            <a:xfrm>
              <a:off x="365778" y="301881"/>
              <a:ext cx="1337480" cy="57151"/>
            </a:xfrm>
            <a:prstGeom prst="rect">
              <a:avLst/>
            </a:prstGeom>
            <a:solidFill>
              <a:srgbClr val="0275A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1488" name="Google Shape;1488;p82"/>
          <p:cNvSpPr/>
          <p:nvPr/>
        </p:nvSpPr>
        <p:spPr>
          <a:xfrm>
            <a:off x="966065" y="3831311"/>
            <a:ext cx="1519925" cy="346249"/>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1155CC"/>
              </a:buClr>
              <a:buSzPts val="900"/>
              <a:buFont typeface="Arial"/>
              <a:buNone/>
            </a:pPr>
            <a:r>
              <a:rPr lang="en" sz="900" b="0" i="0" u="sng" strike="noStrike" cap="none" dirty="0">
                <a:solidFill>
                  <a:schemeClr val="hlink"/>
                </a:solidFill>
                <a:latin typeface="Arial"/>
                <a:ea typeface="Arial"/>
                <a:cs typeface="Arial"/>
                <a:sym typeface="Arial"/>
                <a:hlinkClick r:id="rId5"/>
              </a:rPr>
              <a:t>https://www.facebook.com/DaffodilComputersLtd</a:t>
            </a:r>
            <a:r>
              <a:rPr lang="en" sz="900" b="0" i="0" u="none" strike="noStrike" cap="none" dirty="0">
                <a:solidFill>
                  <a:schemeClr val="dk1"/>
                </a:solidFill>
                <a:latin typeface="Calibri"/>
                <a:ea typeface="Calibri"/>
                <a:cs typeface="Calibri"/>
                <a:sym typeface="Calibri"/>
              </a:rPr>
              <a:t> </a:t>
            </a:r>
            <a:endParaRPr sz="900" b="0" i="0" u="none" strike="noStrike" cap="none" dirty="0">
              <a:solidFill>
                <a:schemeClr val="dk1"/>
              </a:solidFill>
              <a:latin typeface="Arial"/>
              <a:ea typeface="Arial"/>
              <a:cs typeface="Arial"/>
              <a:sym typeface="Arial"/>
            </a:endParaRPr>
          </a:p>
        </p:txBody>
      </p:sp>
      <p:pic>
        <p:nvPicPr>
          <p:cNvPr id="1490" name="Google Shape;1490;p82"/>
          <p:cNvPicPr preferRelativeResize="0"/>
          <p:nvPr/>
        </p:nvPicPr>
        <p:blipFill rotWithShape="1">
          <a:blip r:embed="rId6">
            <a:alphaModFix/>
          </a:blip>
          <a:srcRect/>
          <a:stretch/>
        </p:blipFill>
        <p:spPr>
          <a:xfrm>
            <a:off x="7289562" y="1675357"/>
            <a:ext cx="363574" cy="363574"/>
          </a:xfrm>
          <a:prstGeom prst="rect">
            <a:avLst/>
          </a:prstGeom>
          <a:noFill/>
          <a:ln>
            <a:noFill/>
          </a:ln>
        </p:spPr>
      </p:pic>
      <p:sp>
        <p:nvSpPr>
          <p:cNvPr id="1491" name="Google Shape;1491;p82"/>
          <p:cNvSpPr/>
          <p:nvPr/>
        </p:nvSpPr>
        <p:spPr>
          <a:xfrm>
            <a:off x="2896719" y="3888307"/>
            <a:ext cx="1519925" cy="346249"/>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1155CC"/>
              </a:buClr>
              <a:buSzPts val="900"/>
              <a:buFont typeface="Arial"/>
              <a:buNone/>
            </a:pPr>
            <a:r>
              <a:rPr lang="en" sz="900" b="0" i="0" u="sng" strike="noStrike" cap="none" dirty="0">
                <a:solidFill>
                  <a:schemeClr val="hlink"/>
                </a:solidFill>
                <a:latin typeface="Arial"/>
                <a:ea typeface="Arial"/>
                <a:cs typeface="Arial"/>
                <a:sym typeface="Arial"/>
                <a:hlinkClick r:id="rId7"/>
              </a:rPr>
              <a:t>https://www.linkedin.com/company/daffodilcomputers-ltd</a:t>
            </a:r>
            <a:r>
              <a:rPr lang="en" sz="900" b="0" i="0" u="none" strike="noStrike" cap="none" dirty="0">
                <a:solidFill>
                  <a:schemeClr val="dk1"/>
                </a:solidFill>
                <a:latin typeface="Calibri"/>
                <a:ea typeface="Calibri"/>
                <a:cs typeface="Calibri"/>
                <a:sym typeface="Calibri"/>
              </a:rPr>
              <a:t> </a:t>
            </a:r>
            <a:endParaRPr sz="900" b="0" i="0" u="none" strike="noStrike" cap="none" dirty="0">
              <a:solidFill>
                <a:schemeClr val="dk1"/>
              </a:solidFill>
              <a:latin typeface="Arial"/>
              <a:ea typeface="Arial"/>
              <a:cs typeface="Arial"/>
              <a:sym typeface="Arial"/>
            </a:endParaRPr>
          </a:p>
        </p:txBody>
      </p:sp>
      <p:sp>
        <p:nvSpPr>
          <p:cNvPr id="1492" name="Google Shape;1492;p82"/>
          <p:cNvSpPr/>
          <p:nvPr/>
        </p:nvSpPr>
        <p:spPr>
          <a:xfrm>
            <a:off x="6722113" y="3770814"/>
            <a:ext cx="1713355" cy="484748"/>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1155CC"/>
              </a:buClr>
              <a:buSzPts val="1400"/>
              <a:buFont typeface="Arial"/>
              <a:buNone/>
            </a:pPr>
            <a:r>
              <a:rPr lang="en" sz="900" u="sng" dirty="0">
                <a:solidFill>
                  <a:schemeClr val="hlink"/>
                </a:solidFill>
                <a:hlinkClick r:id="rId8">
                  <a:extLst>
                    <a:ext uri="{A12FA001-AC4F-418D-AE19-62706E023703}">
                      <ahyp:hlinkClr xmlns:ahyp="http://schemas.microsoft.com/office/drawing/2018/hyperlinkcolor" val="tx"/>
                    </a:ext>
                  </a:extLst>
                </a:hlinkClick>
              </a:rPr>
              <a:t>https://www.instagram.com/daffodilcomputers/</a:t>
            </a:r>
            <a:r>
              <a:rPr lang="en" sz="900" u="sng" dirty="0">
                <a:solidFill>
                  <a:schemeClr val="hlink"/>
                </a:solidFill>
                <a:sym typeface="Calibri"/>
              </a:rPr>
              <a:t> </a:t>
            </a:r>
            <a:endParaRPr sz="900" u="sng" dirty="0">
              <a:solidFill>
                <a:schemeClr val="hlink"/>
              </a:solidFill>
            </a:endParaRPr>
          </a:p>
        </p:txBody>
      </p:sp>
      <p:pic>
        <p:nvPicPr>
          <p:cNvPr id="2050" name="Picture 2" descr="https://o.remove.bg/downloads/59ed5b3e-b4eb-4f3a-aabc-cf5e9330bd2a/linkedin-logo-copy-removebg-preview.png">
            <a:extLst>
              <a:ext uri="{FF2B5EF4-FFF2-40B4-BE49-F238E27FC236}">
                <a16:creationId xmlns:a16="http://schemas.microsoft.com/office/drawing/2014/main" id="{05299802-4797-4301-9017-7C3182468D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6340" y="1673319"/>
            <a:ext cx="383480" cy="383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cxnSp>
        <p:nvCxnSpPr>
          <p:cNvPr id="1061" name="Google Shape;1061;p61"/>
          <p:cNvCxnSpPr/>
          <p:nvPr/>
        </p:nvCxnSpPr>
        <p:spPr>
          <a:xfrm>
            <a:off x="2708672" y="1728788"/>
            <a:ext cx="1864519" cy="0"/>
          </a:xfrm>
          <a:prstGeom prst="straightConnector1">
            <a:avLst/>
          </a:prstGeom>
          <a:noFill/>
          <a:ln w="25400" cap="flat" cmpd="sng">
            <a:solidFill>
              <a:srgbClr val="282828"/>
            </a:solidFill>
            <a:prstDash val="solid"/>
            <a:miter lim="800000"/>
            <a:headEnd type="none" w="med" len="med"/>
            <a:tailEnd type="none" w="med" len="med"/>
          </a:ln>
        </p:spPr>
      </p:cxnSp>
      <p:cxnSp>
        <p:nvCxnSpPr>
          <p:cNvPr id="1062" name="Google Shape;1062;p61"/>
          <p:cNvCxnSpPr/>
          <p:nvPr/>
        </p:nvCxnSpPr>
        <p:spPr>
          <a:xfrm>
            <a:off x="2708672" y="3427810"/>
            <a:ext cx="1864519" cy="0"/>
          </a:xfrm>
          <a:prstGeom prst="straightConnector1">
            <a:avLst/>
          </a:prstGeom>
          <a:noFill/>
          <a:ln w="25400" cap="flat" cmpd="sng">
            <a:solidFill>
              <a:srgbClr val="282828"/>
            </a:solidFill>
            <a:prstDash val="solid"/>
            <a:miter lim="800000"/>
            <a:headEnd type="none" w="med" len="med"/>
            <a:tailEnd type="none" w="med" len="med"/>
          </a:ln>
        </p:spPr>
      </p:cxnSp>
      <p:cxnSp>
        <p:nvCxnSpPr>
          <p:cNvPr id="1063" name="Google Shape;1063;p61"/>
          <p:cNvCxnSpPr/>
          <p:nvPr/>
        </p:nvCxnSpPr>
        <p:spPr>
          <a:xfrm>
            <a:off x="4573191" y="1728788"/>
            <a:ext cx="1864519" cy="0"/>
          </a:xfrm>
          <a:prstGeom prst="straightConnector1">
            <a:avLst/>
          </a:prstGeom>
          <a:noFill/>
          <a:ln w="25400" cap="flat" cmpd="sng">
            <a:solidFill>
              <a:srgbClr val="282828"/>
            </a:solidFill>
            <a:prstDash val="solid"/>
            <a:miter lim="800000"/>
            <a:headEnd type="none" w="med" len="med"/>
            <a:tailEnd type="none" w="med" len="med"/>
          </a:ln>
        </p:spPr>
      </p:cxnSp>
      <p:cxnSp>
        <p:nvCxnSpPr>
          <p:cNvPr id="1064" name="Google Shape;1064;p61"/>
          <p:cNvCxnSpPr/>
          <p:nvPr/>
        </p:nvCxnSpPr>
        <p:spPr>
          <a:xfrm>
            <a:off x="4573191" y="3427810"/>
            <a:ext cx="1864519" cy="0"/>
          </a:xfrm>
          <a:prstGeom prst="straightConnector1">
            <a:avLst/>
          </a:prstGeom>
          <a:noFill/>
          <a:ln w="25400" cap="flat" cmpd="sng">
            <a:solidFill>
              <a:srgbClr val="282828"/>
            </a:solidFill>
            <a:prstDash val="solid"/>
            <a:miter lim="800000"/>
            <a:headEnd type="none" w="med" len="med"/>
            <a:tailEnd type="none" w="med" len="med"/>
          </a:ln>
        </p:spPr>
      </p:cxnSp>
      <p:cxnSp>
        <p:nvCxnSpPr>
          <p:cNvPr id="1065" name="Google Shape;1065;p61"/>
          <p:cNvCxnSpPr/>
          <p:nvPr/>
        </p:nvCxnSpPr>
        <p:spPr>
          <a:xfrm rot="10800000">
            <a:off x="4573191" y="435128"/>
            <a:ext cx="0" cy="4286341"/>
          </a:xfrm>
          <a:prstGeom prst="straightConnector1">
            <a:avLst/>
          </a:prstGeom>
          <a:noFill/>
          <a:ln w="25400" cap="flat" cmpd="sng">
            <a:solidFill>
              <a:srgbClr val="282828"/>
            </a:solidFill>
            <a:prstDash val="solid"/>
            <a:miter lim="800000"/>
            <a:headEnd type="none" w="med" len="med"/>
            <a:tailEnd type="none" w="med" len="med"/>
          </a:ln>
        </p:spPr>
      </p:cxnSp>
      <p:sp>
        <p:nvSpPr>
          <p:cNvPr id="1067" name="Google Shape;1067;p61"/>
          <p:cNvSpPr/>
          <p:nvPr/>
        </p:nvSpPr>
        <p:spPr>
          <a:xfrm>
            <a:off x="2798866" y="4135904"/>
            <a:ext cx="1414675" cy="1846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200" b="1" dirty="0">
                <a:solidFill>
                  <a:srgbClr val="000000"/>
                </a:solidFill>
                <a:latin typeface="Open Sans"/>
                <a:ea typeface="Open Sans"/>
                <a:cs typeface="Open Sans"/>
                <a:sym typeface="Open Sans"/>
              </a:rPr>
              <a:t>Dhanmondi Office</a:t>
            </a:r>
            <a:endParaRPr sz="1200" b="1" dirty="0">
              <a:solidFill>
                <a:schemeClr val="dk1"/>
              </a:solidFill>
              <a:latin typeface="Open Sans"/>
              <a:ea typeface="Open Sans"/>
              <a:cs typeface="Open Sans"/>
              <a:sym typeface="Open Sans"/>
            </a:endParaRPr>
          </a:p>
        </p:txBody>
      </p:sp>
      <p:sp>
        <p:nvSpPr>
          <p:cNvPr id="1069" name="Google Shape;1069;p61"/>
          <p:cNvSpPr/>
          <p:nvPr/>
        </p:nvSpPr>
        <p:spPr>
          <a:xfrm>
            <a:off x="2817511" y="2460987"/>
            <a:ext cx="1615677" cy="369332"/>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200" b="1" dirty="0">
                <a:latin typeface="Open Sans"/>
                <a:ea typeface="Open Sans"/>
                <a:cs typeface="Open Sans"/>
                <a:sym typeface="Open Sans"/>
              </a:rPr>
              <a:t>IDB Office (Dolphin)</a:t>
            </a:r>
            <a:endParaRPr sz="1200" b="1" dirty="0">
              <a:solidFill>
                <a:schemeClr val="dk1"/>
              </a:solidFill>
              <a:latin typeface="Open Sans"/>
              <a:ea typeface="Open Sans"/>
              <a:cs typeface="Open Sans"/>
              <a:sym typeface="Open Sans"/>
            </a:endParaRPr>
          </a:p>
        </p:txBody>
      </p:sp>
      <p:sp>
        <p:nvSpPr>
          <p:cNvPr id="1070" name="Google Shape;1070;p61"/>
          <p:cNvSpPr/>
          <p:nvPr/>
        </p:nvSpPr>
        <p:spPr>
          <a:xfrm>
            <a:off x="2821973" y="915263"/>
            <a:ext cx="1414675" cy="1962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300" b="1" dirty="0">
                <a:solidFill>
                  <a:srgbClr val="000000"/>
                </a:solidFill>
                <a:latin typeface="Open Sans"/>
                <a:ea typeface="Open Sans"/>
                <a:cs typeface="Open Sans"/>
                <a:sym typeface="Open Sans"/>
              </a:rPr>
              <a:t>Head Qua</a:t>
            </a:r>
            <a:r>
              <a:rPr lang="en-US" sz="1300" b="1" dirty="0">
                <a:solidFill>
                  <a:srgbClr val="000000"/>
                </a:solidFill>
                <a:latin typeface="Open Sans"/>
                <a:ea typeface="Open Sans"/>
                <a:cs typeface="Open Sans"/>
                <a:sym typeface="Open Sans"/>
              </a:rPr>
              <a:t>r</a:t>
            </a:r>
            <a:r>
              <a:rPr lang="en" sz="1300" b="1" dirty="0">
                <a:solidFill>
                  <a:srgbClr val="000000"/>
                </a:solidFill>
                <a:latin typeface="Open Sans"/>
                <a:ea typeface="Open Sans"/>
                <a:cs typeface="Open Sans"/>
                <a:sym typeface="Open Sans"/>
              </a:rPr>
              <a:t>ter </a:t>
            </a:r>
            <a:endParaRPr sz="1300" b="1" dirty="0">
              <a:solidFill>
                <a:schemeClr val="dk1"/>
              </a:solidFill>
              <a:latin typeface="Open Sans"/>
              <a:ea typeface="Open Sans"/>
              <a:cs typeface="Open Sans"/>
              <a:sym typeface="Open Sans"/>
            </a:endParaRPr>
          </a:p>
        </p:txBody>
      </p:sp>
      <p:sp>
        <p:nvSpPr>
          <p:cNvPr id="1072" name="Google Shape;1072;p61"/>
          <p:cNvSpPr/>
          <p:nvPr/>
        </p:nvSpPr>
        <p:spPr>
          <a:xfrm>
            <a:off x="4908962" y="4135904"/>
            <a:ext cx="1414675" cy="1846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200" b="1" dirty="0">
                <a:solidFill>
                  <a:srgbClr val="000000"/>
                </a:solidFill>
                <a:latin typeface="Open Sans"/>
                <a:ea typeface="Open Sans"/>
                <a:cs typeface="Open Sans"/>
                <a:sym typeface="Open Sans"/>
              </a:rPr>
              <a:t>Chattogram Office</a:t>
            </a:r>
            <a:endParaRPr sz="1200" b="1" dirty="0">
              <a:solidFill>
                <a:schemeClr val="dk1"/>
              </a:solidFill>
              <a:latin typeface="Open Sans"/>
              <a:ea typeface="Open Sans"/>
              <a:cs typeface="Open Sans"/>
              <a:sym typeface="Open Sans"/>
            </a:endParaRPr>
          </a:p>
        </p:txBody>
      </p:sp>
      <p:sp>
        <p:nvSpPr>
          <p:cNvPr id="1073" name="Google Shape;1073;p61"/>
          <p:cNvSpPr/>
          <p:nvPr/>
        </p:nvSpPr>
        <p:spPr>
          <a:xfrm>
            <a:off x="4907352" y="2474221"/>
            <a:ext cx="1414675" cy="1846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200" b="1" dirty="0">
                <a:solidFill>
                  <a:srgbClr val="000000"/>
                </a:solidFill>
                <a:latin typeface="Open Sans"/>
                <a:ea typeface="Open Sans"/>
                <a:cs typeface="Open Sans"/>
                <a:sym typeface="Open Sans"/>
              </a:rPr>
              <a:t>Banani Office</a:t>
            </a:r>
            <a:endParaRPr sz="1200" b="1" dirty="0">
              <a:solidFill>
                <a:schemeClr val="dk1"/>
              </a:solidFill>
              <a:latin typeface="Open Sans"/>
              <a:ea typeface="Open Sans"/>
              <a:cs typeface="Open Sans"/>
              <a:sym typeface="Open Sans"/>
            </a:endParaRPr>
          </a:p>
        </p:txBody>
      </p:sp>
      <p:sp>
        <p:nvSpPr>
          <p:cNvPr id="1074" name="Google Shape;1074;p61"/>
          <p:cNvSpPr/>
          <p:nvPr/>
        </p:nvSpPr>
        <p:spPr>
          <a:xfrm>
            <a:off x="4907352" y="915263"/>
            <a:ext cx="1414675" cy="1846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 sz="1200" b="1" dirty="0">
                <a:solidFill>
                  <a:srgbClr val="000000"/>
                </a:solidFill>
                <a:latin typeface="Open Sans"/>
                <a:ea typeface="Open Sans"/>
                <a:cs typeface="Open Sans"/>
                <a:sym typeface="Open Sans"/>
              </a:rPr>
              <a:t>IDB Office</a:t>
            </a:r>
            <a:endParaRPr sz="1200" b="1" dirty="0">
              <a:solidFill>
                <a:schemeClr val="dk1"/>
              </a:solidFill>
              <a:latin typeface="Open Sans"/>
              <a:ea typeface="Open Sans"/>
              <a:cs typeface="Open Sans"/>
              <a:sym typeface="Open Sans"/>
            </a:endParaRPr>
          </a:p>
        </p:txBody>
      </p:sp>
      <p:sp>
        <p:nvSpPr>
          <p:cNvPr id="1078" name="Google Shape;1078;p61"/>
          <p:cNvSpPr txBox="1"/>
          <p:nvPr/>
        </p:nvSpPr>
        <p:spPr>
          <a:xfrm>
            <a:off x="2722066" y="1101328"/>
            <a:ext cx="1614487" cy="484718"/>
          </a:xfrm>
          <a:prstGeom prst="rect">
            <a:avLst/>
          </a:prstGeom>
          <a:noFill/>
          <a:ln>
            <a:noFill/>
          </a:ln>
        </p:spPr>
        <p:txBody>
          <a:bodyPr spcFirstLastPara="1" wrap="square" lIns="68575" tIns="34275" rIns="68575" bIns="34275" anchor="t" anchorCtr="0">
            <a:spAutoFit/>
          </a:bodyPr>
          <a:lstStyle/>
          <a:p>
            <a:pPr lvl="0" algn="ctr"/>
            <a:r>
              <a:rPr lang="en-US" sz="900" dirty="0"/>
              <a:t>64/3 Lake Circus, </a:t>
            </a:r>
            <a:r>
              <a:rPr lang="en-US" sz="900" dirty="0" err="1"/>
              <a:t>Kalabagan</a:t>
            </a:r>
            <a:br>
              <a:rPr lang="en-US" sz="300" dirty="0"/>
            </a:br>
            <a:r>
              <a:rPr lang="en-US" sz="900" dirty="0"/>
              <a:t>Mirpur Road, Dhaka 1205, Bangladesh.</a:t>
            </a:r>
            <a:endParaRPr sz="700" dirty="0"/>
          </a:p>
        </p:txBody>
      </p:sp>
      <p:sp>
        <p:nvSpPr>
          <p:cNvPr id="1079" name="Google Shape;1079;p61"/>
          <p:cNvSpPr txBox="1"/>
          <p:nvPr/>
        </p:nvSpPr>
        <p:spPr>
          <a:xfrm>
            <a:off x="4806850" y="1101328"/>
            <a:ext cx="1615678" cy="623217"/>
          </a:xfrm>
          <a:prstGeom prst="rect">
            <a:avLst/>
          </a:prstGeom>
          <a:noFill/>
          <a:ln>
            <a:noFill/>
          </a:ln>
        </p:spPr>
        <p:txBody>
          <a:bodyPr spcFirstLastPara="1" wrap="square" lIns="68575" tIns="34275" rIns="68575" bIns="34275" anchor="t" anchorCtr="0">
            <a:spAutoFit/>
          </a:bodyPr>
          <a:lstStyle/>
          <a:p>
            <a:pPr lvl="0" algn="ctr"/>
            <a:r>
              <a:rPr lang="en-US" sz="900" dirty="0"/>
              <a:t>Shop No. SR 123/3-4, E/8, </a:t>
            </a:r>
            <a:r>
              <a:rPr lang="en-US" sz="900" dirty="0" err="1"/>
              <a:t>Rokeya</a:t>
            </a:r>
            <a:r>
              <a:rPr lang="en-US" sz="900" dirty="0"/>
              <a:t> </a:t>
            </a:r>
            <a:r>
              <a:rPr lang="en-US" sz="900" dirty="0" err="1"/>
              <a:t>Sharani</a:t>
            </a:r>
            <a:r>
              <a:rPr lang="en-US" sz="900" dirty="0"/>
              <a:t>,</a:t>
            </a:r>
            <a:br>
              <a:rPr lang="en-US" sz="300" dirty="0"/>
            </a:br>
            <a:r>
              <a:rPr lang="en-US" sz="900" dirty="0" err="1"/>
              <a:t>Shere</a:t>
            </a:r>
            <a:r>
              <a:rPr lang="en-US" sz="900" dirty="0"/>
              <a:t> Bangla Nagar, IDB Bhaban Dhaka.</a:t>
            </a:r>
            <a:endParaRPr sz="700" dirty="0"/>
          </a:p>
        </p:txBody>
      </p:sp>
      <p:sp>
        <p:nvSpPr>
          <p:cNvPr id="1080" name="Google Shape;1080;p61"/>
          <p:cNvSpPr txBox="1"/>
          <p:nvPr/>
        </p:nvSpPr>
        <p:spPr>
          <a:xfrm>
            <a:off x="2717010" y="2786678"/>
            <a:ext cx="1615678" cy="623217"/>
          </a:xfrm>
          <a:prstGeom prst="rect">
            <a:avLst/>
          </a:prstGeom>
          <a:noFill/>
          <a:ln>
            <a:noFill/>
          </a:ln>
        </p:spPr>
        <p:txBody>
          <a:bodyPr spcFirstLastPara="1" wrap="square" lIns="68575" tIns="34275" rIns="68575" bIns="34275" anchor="t" anchorCtr="0">
            <a:spAutoFit/>
          </a:bodyPr>
          <a:lstStyle/>
          <a:p>
            <a:pPr lvl="0" algn="ctr"/>
            <a:r>
              <a:rPr lang="en-US" sz="900" dirty="0"/>
              <a:t>IDB </a:t>
            </a:r>
            <a:r>
              <a:rPr lang="en-US" sz="900" dirty="0" err="1"/>
              <a:t>Bhabon</a:t>
            </a:r>
            <a:r>
              <a:rPr lang="en-US" sz="900" dirty="0"/>
              <a:t>, </a:t>
            </a:r>
            <a:r>
              <a:rPr lang="en-US" sz="900" dirty="0" err="1"/>
              <a:t>Rokeya</a:t>
            </a:r>
            <a:r>
              <a:rPr lang="en-US" sz="900" dirty="0"/>
              <a:t> </a:t>
            </a:r>
            <a:r>
              <a:rPr lang="en-US" sz="900" dirty="0" err="1"/>
              <a:t>Sharani</a:t>
            </a:r>
            <a:r>
              <a:rPr lang="en-US" sz="900" dirty="0"/>
              <a:t>,</a:t>
            </a:r>
            <a:br>
              <a:rPr lang="en-US" sz="300" dirty="0"/>
            </a:br>
            <a:r>
              <a:rPr lang="en-US" sz="900" dirty="0" err="1"/>
              <a:t>Shere</a:t>
            </a:r>
            <a:r>
              <a:rPr lang="en-US" sz="900" dirty="0"/>
              <a:t> Bangla Nagar, IDB Bhaban Dhaka.</a:t>
            </a:r>
            <a:endParaRPr sz="700" dirty="0"/>
          </a:p>
        </p:txBody>
      </p:sp>
      <p:sp>
        <p:nvSpPr>
          <p:cNvPr id="1081" name="Google Shape;1081;p61"/>
          <p:cNvSpPr txBox="1"/>
          <p:nvPr/>
        </p:nvSpPr>
        <p:spPr>
          <a:xfrm>
            <a:off x="4806851" y="2825353"/>
            <a:ext cx="1615678" cy="500107"/>
          </a:xfrm>
          <a:prstGeom prst="rect">
            <a:avLst/>
          </a:prstGeom>
          <a:noFill/>
          <a:ln>
            <a:noFill/>
          </a:ln>
        </p:spPr>
        <p:txBody>
          <a:bodyPr spcFirstLastPara="1" wrap="square" lIns="68575" tIns="34275" rIns="68575" bIns="34275" anchor="t" anchorCtr="0">
            <a:spAutoFit/>
          </a:bodyPr>
          <a:lstStyle/>
          <a:p>
            <a:pPr lvl="0" algn="ctr"/>
            <a:r>
              <a:rPr lang="en-US" sz="900" dirty="0"/>
              <a:t>54, Kamal Ataturk Avenue(Ground floor)</a:t>
            </a:r>
            <a:br>
              <a:rPr lang="en-US" sz="300" dirty="0"/>
            </a:br>
            <a:r>
              <a:rPr lang="en-US" sz="900" dirty="0"/>
              <a:t>Banani Dhaka-1213</a:t>
            </a:r>
            <a:endParaRPr sz="700" dirty="0"/>
          </a:p>
        </p:txBody>
      </p:sp>
      <p:sp>
        <p:nvSpPr>
          <p:cNvPr id="1082" name="Google Shape;1082;p61"/>
          <p:cNvSpPr txBox="1"/>
          <p:nvPr/>
        </p:nvSpPr>
        <p:spPr>
          <a:xfrm>
            <a:off x="2725043" y="4320570"/>
            <a:ext cx="1614487" cy="623217"/>
          </a:xfrm>
          <a:prstGeom prst="rect">
            <a:avLst/>
          </a:prstGeom>
          <a:noFill/>
          <a:ln>
            <a:noFill/>
          </a:ln>
        </p:spPr>
        <p:txBody>
          <a:bodyPr spcFirstLastPara="1" wrap="square" lIns="68575" tIns="34275" rIns="68575" bIns="34275" anchor="t" anchorCtr="0">
            <a:spAutoFit/>
          </a:bodyPr>
          <a:lstStyle/>
          <a:p>
            <a:pPr lvl="0" algn="ctr"/>
            <a:r>
              <a:rPr lang="en-US" sz="900" dirty="0"/>
              <a:t>Daffodil Tower</a:t>
            </a:r>
            <a:br>
              <a:rPr lang="en-US" sz="300" dirty="0"/>
            </a:br>
            <a:r>
              <a:rPr lang="en-US" sz="900" dirty="0"/>
              <a:t>4/2, </a:t>
            </a:r>
            <a:r>
              <a:rPr lang="en-US" sz="900" dirty="0" err="1"/>
              <a:t>Sobahanbagh,Dhanmondi</a:t>
            </a:r>
            <a:br>
              <a:rPr lang="en-US" sz="300" dirty="0"/>
            </a:br>
            <a:r>
              <a:rPr lang="en-US" sz="900" dirty="0"/>
              <a:t>Mirpur Road, Dhaka-1207.</a:t>
            </a:r>
            <a:endParaRPr sz="700" dirty="0"/>
          </a:p>
        </p:txBody>
      </p:sp>
      <p:sp>
        <p:nvSpPr>
          <p:cNvPr id="1083" name="Google Shape;1083;p61"/>
          <p:cNvSpPr txBox="1"/>
          <p:nvPr/>
        </p:nvSpPr>
        <p:spPr>
          <a:xfrm>
            <a:off x="4801599" y="4381834"/>
            <a:ext cx="1614487" cy="346218"/>
          </a:xfrm>
          <a:prstGeom prst="rect">
            <a:avLst/>
          </a:prstGeom>
          <a:noFill/>
          <a:ln>
            <a:noFill/>
          </a:ln>
        </p:spPr>
        <p:txBody>
          <a:bodyPr spcFirstLastPara="1" wrap="square" lIns="68575" tIns="34275" rIns="68575" bIns="34275" anchor="t" anchorCtr="0">
            <a:spAutoFit/>
          </a:bodyPr>
          <a:lstStyle/>
          <a:p>
            <a:pPr lvl="0" algn="ctr"/>
            <a:r>
              <a:rPr lang="en-US" sz="900" dirty="0"/>
              <a:t>94.Sheikh Mujib Road, </a:t>
            </a:r>
            <a:r>
              <a:rPr lang="en-US" sz="900" dirty="0" err="1"/>
              <a:t>Agrabad</a:t>
            </a:r>
            <a:r>
              <a:rPr lang="en-US" sz="900" dirty="0"/>
              <a:t>, </a:t>
            </a:r>
            <a:r>
              <a:rPr lang="en-US" sz="900" dirty="0" err="1"/>
              <a:t>Chattogram</a:t>
            </a:r>
            <a:r>
              <a:rPr lang="en-US" sz="900" dirty="0"/>
              <a:t>.</a:t>
            </a:r>
            <a:endParaRPr sz="900" dirty="0"/>
          </a:p>
        </p:txBody>
      </p:sp>
      <p:pic>
        <p:nvPicPr>
          <p:cNvPr id="1084" name="Google Shape;1084;p61"/>
          <p:cNvPicPr preferRelativeResize="0">
            <a:picLocks noGrp="1"/>
          </p:cNvPicPr>
          <p:nvPr>
            <p:ph type="pic" idx="2"/>
          </p:nvPr>
        </p:nvPicPr>
        <p:blipFill rotWithShape="1">
          <a:blip r:embed="rId3">
            <a:alphaModFix/>
          </a:blip>
          <a:srcRect l="12880" r="12880"/>
          <a:stretch/>
        </p:blipFill>
        <p:spPr>
          <a:xfrm>
            <a:off x="47005" y="3449781"/>
            <a:ext cx="2197432" cy="1641763"/>
          </a:xfrm>
          <a:prstGeom prst="rect">
            <a:avLst/>
          </a:prstGeom>
          <a:solidFill>
            <a:srgbClr val="D8D8D8"/>
          </a:solidFill>
          <a:ln>
            <a:noFill/>
          </a:ln>
        </p:spPr>
      </p:pic>
      <p:pic>
        <p:nvPicPr>
          <p:cNvPr id="1085" name="Google Shape;1085;p61"/>
          <p:cNvPicPr preferRelativeResize="0">
            <a:picLocks noGrp="1"/>
          </p:cNvPicPr>
          <p:nvPr>
            <p:ph type="pic" idx="3"/>
          </p:nvPr>
        </p:nvPicPr>
        <p:blipFill rotWithShape="1">
          <a:blip r:embed="rId4">
            <a:alphaModFix/>
          </a:blip>
          <a:srcRect l="1178" t="6312" r="-1178" b="37663"/>
          <a:stretch/>
        </p:blipFill>
        <p:spPr>
          <a:xfrm>
            <a:off x="47005" y="1745673"/>
            <a:ext cx="2197432" cy="1641764"/>
          </a:xfrm>
          <a:prstGeom prst="rect">
            <a:avLst/>
          </a:prstGeom>
          <a:solidFill>
            <a:srgbClr val="D8D8D8"/>
          </a:solidFill>
          <a:ln>
            <a:noFill/>
          </a:ln>
        </p:spPr>
      </p:pic>
      <p:pic>
        <p:nvPicPr>
          <p:cNvPr id="1086" name="Google Shape;1086;p61"/>
          <p:cNvPicPr preferRelativeResize="0">
            <a:picLocks noGrp="1"/>
          </p:cNvPicPr>
          <p:nvPr>
            <p:ph type="pic" idx="4"/>
          </p:nvPr>
        </p:nvPicPr>
        <p:blipFill rotWithShape="1">
          <a:blip r:embed="rId5">
            <a:alphaModFix/>
          </a:blip>
          <a:srcRect t="199" b="198"/>
          <a:stretch/>
        </p:blipFill>
        <p:spPr>
          <a:xfrm>
            <a:off x="47005" y="41564"/>
            <a:ext cx="2197432" cy="1641763"/>
          </a:xfrm>
          <a:prstGeom prst="rect">
            <a:avLst/>
          </a:prstGeom>
          <a:solidFill>
            <a:srgbClr val="D8D8D8"/>
          </a:solidFill>
          <a:ln>
            <a:noFill/>
          </a:ln>
        </p:spPr>
      </p:pic>
      <p:pic>
        <p:nvPicPr>
          <p:cNvPr id="1087" name="Google Shape;1087;p61"/>
          <p:cNvPicPr preferRelativeResize="0">
            <a:picLocks noGrp="1"/>
          </p:cNvPicPr>
          <p:nvPr>
            <p:ph type="pic" idx="6"/>
          </p:nvPr>
        </p:nvPicPr>
        <p:blipFill rotWithShape="1">
          <a:blip r:embed="rId6">
            <a:alphaModFix/>
          </a:blip>
          <a:srcRect l="5357" r="5356"/>
          <a:stretch/>
        </p:blipFill>
        <p:spPr>
          <a:xfrm>
            <a:off x="6896692" y="1745673"/>
            <a:ext cx="2197432" cy="1641763"/>
          </a:xfrm>
          <a:prstGeom prst="rect">
            <a:avLst/>
          </a:prstGeom>
          <a:solidFill>
            <a:srgbClr val="D8D8D8"/>
          </a:solidFill>
          <a:ln>
            <a:noFill/>
          </a:ln>
        </p:spPr>
      </p:pic>
      <p:pic>
        <p:nvPicPr>
          <p:cNvPr id="1088" name="Google Shape;1088;p61"/>
          <p:cNvPicPr preferRelativeResize="0">
            <a:picLocks noGrp="1"/>
          </p:cNvPicPr>
          <p:nvPr>
            <p:ph type="pic" idx="7"/>
          </p:nvPr>
        </p:nvPicPr>
        <p:blipFill rotWithShape="1">
          <a:blip r:embed="rId7">
            <a:alphaModFix/>
          </a:blip>
          <a:srcRect l="12334" r="12335"/>
          <a:stretch/>
        </p:blipFill>
        <p:spPr>
          <a:xfrm>
            <a:off x="6896692" y="3449782"/>
            <a:ext cx="2197432" cy="1641763"/>
          </a:xfrm>
          <a:prstGeom prst="rect">
            <a:avLst/>
          </a:prstGeom>
          <a:solidFill>
            <a:srgbClr val="D8D8D8"/>
          </a:solidFill>
          <a:ln>
            <a:noFill/>
          </a:ln>
        </p:spPr>
      </p:pic>
      <p:pic>
        <p:nvPicPr>
          <p:cNvPr id="1089" name="Google Shape;1089;p61"/>
          <p:cNvPicPr preferRelativeResize="0">
            <a:picLocks noGrp="1"/>
          </p:cNvPicPr>
          <p:nvPr>
            <p:ph type="pic" idx="5"/>
          </p:nvPr>
        </p:nvPicPr>
        <p:blipFill rotWithShape="1">
          <a:blip r:embed="rId8">
            <a:alphaModFix/>
          </a:blip>
          <a:srcRect t="199" b="198"/>
          <a:stretch/>
        </p:blipFill>
        <p:spPr>
          <a:xfrm>
            <a:off x="6896692" y="41564"/>
            <a:ext cx="2197432" cy="1641764"/>
          </a:xfrm>
          <a:prstGeom prst="rect">
            <a:avLst/>
          </a:prstGeom>
          <a:solidFill>
            <a:srgbClr val="D8D8D8"/>
          </a:solidFill>
          <a:ln>
            <a:noFill/>
          </a:ln>
        </p:spPr>
      </p:pic>
      <p:pic>
        <p:nvPicPr>
          <p:cNvPr id="1026" name="Picture 2" descr="https://o.remove.bg/downloads/ed336f6d-0717-4c06-94a3-51ab4b67b382/office-block-92858-removebg-preview.png">
            <a:extLst>
              <a:ext uri="{FF2B5EF4-FFF2-40B4-BE49-F238E27FC236}">
                <a16:creationId xmlns:a16="http://schemas.microsoft.com/office/drawing/2014/main" id="{805876C0-A06F-4AFB-9559-0A537FC247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1022" y="294804"/>
            <a:ext cx="794199" cy="5408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o.remove.bg/downloads/ed336f6d-0717-4c06-94a3-51ab4b67b382/office-block-92858-removebg-preview.png">
            <a:extLst>
              <a:ext uri="{FF2B5EF4-FFF2-40B4-BE49-F238E27FC236}">
                <a16:creationId xmlns:a16="http://schemas.microsoft.com/office/drawing/2014/main" id="{2AE1CA23-43BC-4AA7-B10A-2074CEB3FE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7589" y="273987"/>
            <a:ext cx="794199" cy="54084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o.remove.bg/downloads/ed336f6d-0717-4c06-94a3-51ab4b67b382/office-block-92858-removebg-preview.png">
            <a:extLst>
              <a:ext uri="{FF2B5EF4-FFF2-40B4-BE49-F238E27FC236}">
                <a16:creationId xmlns:a16="http://schemas.microsoft.com/office/drawing/2014/main" id="{52F4CFFF-7567-4873-8231-CC15594D84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7588" y="1803828"/>
            <a:ext cx="794199" cy="5408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o.remove.bg/downloads/ed336f6d-0717-4c06-94a3-51ab4b67b382/office-block-92858-removebg-preview.png">
            <a:extLst>
              <a:ext uri="{FF2B5EF4-FFF2-40B4-BE49-F238E27FC236}">
                <a16:creationId xmlns:a16="http://schemas.microsoft.com/office/drawing/2014/main" id="{45E253E3-6B00-4BC5-A9C6-A6A87E6947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9693" y="1822733"/>
            <a:ext cx="794199" cy="5408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s://o.remove.bg/downloads/ed336f6d-0717-4c06-94a3-51ab4b67b382/office-block-92858-removebg-preview.png">
            <a:extLst>
              <a:ext uri="{FF2B5EF4-FFF2-40B4-BE49-F238E27FC236}">
                <a16:creationId xmlns:a16="http://schemas.microsoft.com/office/drawing/2014/main" id="{C027F6BB-4645-492F-AE03-9C90BCD1F7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3230" y="3498771"/>
            <a:ext cx="794199" cy="5408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o.remove.bg/downloads/ed336f6d-0717-4c06-94a3-51ab4b67b382/office-block-92858-removebg-preview.png">
            <a:extLst>
              <a:ext uri="{FF2B5EF4-FFF2-40B4-BE49-F238E27FC236}">
                <a16:creationId xmlns:a16="http://schemas.microsoft.com/office/drawing/2014/main" id="{6EB0FD24-079C-4B5B-A37D-7A552BD03F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7588" y="3533797"/>
            <a:ext cx="794199" cy="5408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00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250"/>
                                        <p:tgtEl>
                                          <p:spTgt spid="1067"/>
                                        </p:tgtEl>
                                        <p:attrNameLst>
                                          <p:attrName>ppt_w</p:attrName>
                                        </p:attrNameLst>
                                      </p:cBhvr>
                                      <p:tavLst>
                                        <p:tav tm="0">
                                          <p:val>
                                            <p:strVal val="0"/>
                                          </p:val>
                                        </p:tav>
                                        <p:tav tm="100000">
                                          <p:val>
                                            <p:strVal val="#ppt_w"/>
                                          </p:val>
                                        </p:tav>
                                      </p:tavLst>
                                    </p:anim>
                                    <p:anim calcmode="lin" valueType="num">
                                      <p:cBhvr additive="base">
                                        <p:cTn id="8" dur="250"/>
                                        <p:tgtEl>
                                          <p:spTgt spid="106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250"/>
                                  </p:stCondLst>
                                  <p:childTnLst>
                                    <p:set>
                                      <p:cBhvr>
                                        <p:cTn id="10" dur="1" fill="hold">
                                          <p:stCondLst>
                                            <p:cond delay="0"/>
                                          </p:stCondLst>
                                        </p:cTn>
                                        <p:tgtEl>
                                          <p:spTgt spid="1069"/>
                                        </p:tgtEl>
                                        <p:attrNameLst>
                                          <p:attrName>style.visibility</p:attrName>
                                        </p:attrNameLst>
                                      </p:cBhvr>
                                      <p:to>
                                        <p:strVal val="visible"/>
                                      </p:to>
                                    </p:set>
                                    <p:anim calcmode="lin" valueType="num">
                                      <p:cBhvr additive="base">
                                        <p:cTn id="11" dur="250"/>
                                        <p:tgtEl>
                                          <p:spTgt spid="1069"/>
                                        </p:tgtEl>
                                        <p:attrNameLst>
                                          <p:attrName>ppt_w</p:attrName>
                                        </p:attrNameLst>
                                      </p:cBhvr>
                                      <p:tavLst>
                                        <p:tav tm="0">
                                          <p:val>
                                            <p:strVal val="0"/>
                                          </p:val>
                                        </p:tav>
                                        <p:tav tm="100000">
                                          <p:val>
                                            <p:strVal val="#ppt_w"/>
                                          </p:val>
                                        </p:tav>
                                      </p:tavLst>
                                    </p:anim>
                                    <p:anim calcmode="lin" valueType="num">
                                      <p:cBhvr additive="base">
                                        <p:cTn id="12" dur="250"/>
                                        <p:tgtEl>
                                          <p:spTgt spid="106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500"/>
                                  </p:stCondLst>
                                  <p:childTnLst>
                                    <p:set>
                                      <p:cBhvr>
                                        <p:cTn id="14" dur="1" fill="hold">
                                          <p:stCondLst>
                                            <p:cond delay="0"/>
                                          </p:stCondLst>
                                        </p:cTn>
                                        <p:tgtEl>
                                          <p:spTgt spid="1070"/>
                                        </p:tgtEl>
                                        <p:attrNameLst>
                                          <p:attrName>style.visibility</p:attrName>
                                        </p:attrNameLst>
                                      </p:cBhvr>
                                      <p:to>
                                        <p:strVal val="visible"/>
                                      </p:to>
                                    </p:set>
                                    <p:anim calcmode="lin" valueType="num">
                                      <p:cBhvr additive="base">
                                        <p:cTn id="15" dur="250"/>
                                        <p:tgtEl>
                                          <p:spTgt spid="1070"/>
                                        </p:tgtEl>
                                        <p:attrNameLst>
                                          <p:attrName>ppt_w</p:attrName>
                                        </p:attrNameLst>
                                      </p:cBhvr>
                                      <p:tavLst>
                                        <p:tav tm="0">
                                          <p:val>
                                            <p:strVal val="0"/>
                                          </p:val>
                                        </p:tav>
                                        <p:tav tm="100000">
                                          <p:val>
                                            <p:strVal val="#ppt_w"/>
                                          </p:val>
                                        </p:tav>
                                      </p:tavLst>
                                    </p:anim>
                                    <p:anim calcmode="lin" valueType="num">
                                      <p:cBhvr additive="base">
                                        <p:cTn id="16" dur="250"/>
                                        <p:tgtEl>
                                          <p:spTgt spid="107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500"/>
                                  </p:stCondLst>
                                  <p:childTnLst>
                                    <p:set>
                                      <p:cBhvr>
                                        <p:cTn id="18" dur="1" fill="hold">
                                          <p:stCondLst>
                                            <p:cond delay="0"/>
                                          </p:stCondLst>
                                        </p:cTn>
                                        <p:tgtEl>
                                          <p:spTgt spid="1078"/>
                                        </p:tgtEl>
                                        <p:attrNameLst>
                                          <p:attrName>style.visibility</p:attrName>
                                        </p:attrNameLst>
                                      </p:cBhvr>
                                      <p:to>
                                        <p:strVal val="visible"/>
                                      </p:to>
                                    </p:set>
                                    <p:anim calcmode="lin" valueType="num">
                                      <p:cBhvr additive="base">
                                        <p:cTn id="19" dur="250"/>
                                        <p:tgtEl>
                                          <p:spTgt spid="1078"/>
                                        </p:tgtEl>
                                        <p:attrNameLst>
                                          <p:attrName>ppt_w</p:attrName>
                                        </p:attrNameLst>
                                      </p:cBhvr>
                                      <p:tavLst>
                                        <p:tav tm="0">
                                          <p:val>
                                            <p:strVal val="0"/>
                                          </p:val>
                                        </p:tav>
                                        <p:tav tm="100000">
                                          <p:val>
                                            <p:strVal val="#ppt_w"/>
                                          </p:val>
                                        </p:tav>
                                      </p:tavLst>
                                    </p:anim>
                                    <p:anim calcmode="lin" valueType="num">
                                      <p:cBhvr additive="base">
                                        <p:cTn id="20" dur="250"/>
                                        <p:tgtEl>
                                          <p:spTgt spid="107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1250"/>
                                  </p:stCondLst>
                                  <p:childTnLst>
                                    <p:set>
                                      <p:cBhvr>
                                        <p:cTn id="22" dur="1" fill="hold">
                                          <p:stCondLst>
                                            <p:cond delay="0"/>
                                          </p:stCondLst>
                                        </p:cTn>
                                        <p:tgtEl>
                                          <p:spTgt spid="1080"/>
                                        </p:tgtEl>
                                        <p:attrNameLst>
                                          <p:attrName>style.visibility</p:attrName>
                                        </p:attrNameLst>
                                      </p:cBhvr>
                                      <p:to>
                                        <p:strVal val="visible"/>
                                      </p:to>
                                    </p:set>
                                    <p:anim calcmode="lin" valueType="num">
                                      <p:cBhvr additive="base">
                                        <p:cTn id="23" dur="250"/>
                                        <p:tgtEl>
                                          <p:spTgt spid="1080"/>
                                        </p:tgtEl>
                                        <p:attrNameLst>
                                          <p:attrName>ppt_w</p:attrName>
                                        </p:attrNameLst>
                                      </p:cBhvr>
                                      <p:tavLst>
                                        <p:tav tm="0">
                                          <p:val>
                                            <p:strVal val="0"/>
                                          </p:val>
                                        </p:tav>
                                        <p:tav tm="100000">
                                          <p:val>
                                            <p:strVal val="#ppt_w"/>
                                          </p:val>
                                        </p:tav>
                                      </p:tavLst>
                                    </p:anim>
                                    <p:anim calcmode="lin" valueType="num">
                                      <p:cBhvr additive="base">
                                        <p:cTn id="24" dur="250"/>
                                        <p:tgtEl>
                                          <p:spTgt spid="1080"/>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2000"/>
                                  </p:stCondLst>
                                  <p:childTnLst>
                                    <p:set>
                                      <p:cBhvr>
                                        <p:cTn id="26" dur="1" fill="hold">
                                          <p:stCondLst>
                                            <p:cond delay="0"/>
                                          </p:stCondLst>
                                        </p:cTn>
                                        <p:tgtEl>
                                          <p:spTgt spid="1082"/>
                                        </p:tgtEl>
                                        <p:attrNameLst>
                                          <p:attrName>style.visibility</p:attrName>
                                        </p:attrNameLst>
                                      </p:cBhvr>
                                      <p:to>
                                        <p:strVal val="visible"/>
                                      </p:to>
                                    </p:set>
                                    <p:anim calcmode="lin" valueType="num">
                                      <p:cBhvr additive="base">
                                        <p:cTn id="27" dur="250"/>
                                        <p:tgtEl>
                                          <p:spTgt spid="1082"/>
                                        </p:tgtEl>
                                        <p:attrNameLst>
                                          <p:attrName>ppt_w</p:attrName>
                                        </p:attrNameLst>
                                      </p:cBhvr>
                                      <p:tavLst>
                                        <p:tav tm="0">
                                          <p:val>
                                            <p:strVal val="0"/>
                                          </p:val>
                                        </p:tav>
                                        <p:tav tm="100000">
                                          <p:val>
                                            <p:strVal val="#ppt_w"/>
                                          </p:val>
                                        </p:tav>
                                      </p:tavLst>
                                    </p:anim>
                                    <p:anim calcmode="lin" valueType="num">
                                      <p:cBhvr additive="base">
                                        <p:cTn id="28" dur="250"/>
                                        <p:tgtEl>
                                          <p:spTgt spid="1082"/>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4250"/>
                                  </p:stCondLst>
                                  <p:childTnLst>
                                    <p:set>
                                      <p:cBhvr>
                                        <p:cTn id="30" dur="1" fill="hold">
                                          <p:stCondLst>
                                            <p:cond delay="0"/>
                                          </p:stCondLst>
                                        </p:cTn>
                                        <p:tgtEl>
                                          <p:spTgt spid="1072"/>
                                        </p:tgtEl>
                                        <p:attrNameLst>
                                          <p:attrName>style.visibility</p:attrName>
                                        </p:attrNameLst>
                                      </p:cBhvr>
                                      <p:to>
                                        <p:strVal val="visible"/>
                                      </p:to>
                                    </p:set>
                                    <p:anim calcmode="lin" valueType="num">
                                      <p:cBhvr additive="base">
                                        <p:cTn id="31" dur="250"/>
                                        <p:tgtEl>
                                          <p:spTgt spid="1072"/>
                                        </p:tgtEl>
                                        <p:attrNameLst>
                                          <p:attrName>ppt_w</p:attrName>
                                        </p:attrNameLst>
                                      </p:cBhvr>
                                      <p:tavLst>
                                        <p:tav tm="0">
                                          <p:val>
                                            <p:strVal val="0"/>
                                          </p:val>
                                        </p:tav>
                                        <p:tav tm="100000">
                                          <p:val>
                                            <p:strVal val="#ppt_w"/>
                                          </p:val>
                                        </p:tav>
                                      </p:tavLst>
                                    </p:anim>
                                    <p:anim calcmode="lin" valueType="num">
                                      <p:cBhvr additive="base">
                                        <p:cTn id="32" dur="250"/>
                                        <p:tgtEl>
                                          <p:spTgt spid="107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3500"/>
                                  </p:stCondLst>
                                  <p:childTnLst>
                                    <p:set>
                                      <p:cBhvr>
                                        <p:cTn id="34" dur="1" fill="hold">
                                          <p:stCondLst>
                                            <p:cond delay="0"/>
                                          </p:stCondLst>
                                        </p:cTn>
                                        <p:tgtEl>
                                          <p:spTgt spid="1073"/>
                                        </p:tgtEl>
                                        <p:attrNameLst>
                                          <p:attrName>style.visibility</p:attrName>
                                        </p:attrNameLst>
                                      </p:cBhvr>
                                      <p:to>
                                        <p:strVal val="visible"/>
                                      </p:to>
                                    </p:set>
                                    <p:anim calcmode="lin" valueType="num">
                                      <p:cBhvr additive="base">
                                        <p:cTn id="35" dur="250"/>
                                        <p:tgtEl>
                                          <p:spTgt spid="1073"/>
                                        </p:tgtEl>
                                        <p:attrNameLst>
                                          <p:attrName>ppt_w</p:attrName>
                                        </p:attrNameLst>
                                      </p:cBhvr>
                                      <p:tavLst>
                                        <p:tav tm="0">
                                          <p:val>
                                            <p:strVal val="0"/>
                                          </p:val>
                                        </p:tav>
                                        <p:tav tm="100000">
                                          <p:val>
                                            <p:strVal val="#ppt_w"/>
                                          </p:val>
                                        </p:tav>
                                      </p:tavLst>
                                    </p:anim>
                                    <p:anim calcmode="lin" valueType="num">
                                      <p:cBhvr additive="base">
                                        <p:cTn id="36" dur="250"/>
                                        <p:tgtEl>
                                          <p:spTgt spid="1073"/>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2750"/>
                                  </p:stCondLst>
                                  <p:childTnLst>
                                    <p:set>
                                      <p:cBhvr>
                                        <p:cTn id="38" dur="1" fill="hold">
                                          <p:stCondLst>
                                            <p:cond delay="0"/>
                                          </p:stCondLst>
                                        </p:cTn>
                                        <p:tgtEl>
                                          <p:spTgt spid="1074"/>
                                        </p:tgtEl>
                                        <p:attrNameLst>
                                          <p:attrName>style.visibility</p:attrName>
                                        </p:attrNameLst>
                                      </p:cBhvr>
                                      <p:to>
                                        <p:strVal val="visible"/>
                                      </p:to>
                                    </p:set>
                                    <p:anim calcmode="lin" valueType="num">
                                      <p:cBhvr additive="base">
                                        <p:cTn id="39" dur="250"/>
                                        <p:tgtEl>
                                          <p:spTgt spid="1074"/>
                                        </p:tgtEl>
                                        <p:attrNameLst>
                                          <p:attrName>ppt_w</p:attrName>
                                        </p:attrNameLst>
                                      </p:cBhvr>
                                      <p:tavLst>
                                        <p:tav tm="0">
                                          <p:val>
                                            <p:strVal val="0"/>
                                          </p:val>
                                        </p:tav>
                                        <p:tav tm="100000">
                                          <p:val>
                                            <p:strVal val="#ppt_w"/>
                                          </p:val>
                                        </p:tav>
                                      </p:tavLst>
                                    </p:anim>
                                    <p:anim calcmode="lin" valueType="num">
                                      <p:cBhvr additive="base">
                                        <p:cTn id="40" dur="250"/>
                                        <p:tgtEl>
                                          <p:spTgt spid="107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2750"/>
                                  </p:stCondLst>
                                  <p:childTnLst>
                                    <p:set>
                                      <p:cBhvr>
                                        <p:cTn id="42" dur="1" fill="hold">
                                          <p:stCondLst>
                                            <p:cond delay="0"/>
                                          </p:stCondLst>
                                        </p:cTn>
                                        <p:tgtEl>
                                          <p:spTgt spid="1079"/>
                                        </p:tgtEl>
                                        <p:attrNameLst>
                                          <p:attrName>style.visibility</p:attrName>
                                        </p:attrNameLst>
                                      </p:cBhvr>
                                      <p:to>
                                        <p:strVal val="visible"/>
                                      </p:to>
                                    </p:set>
                                    <p:anim calcmode="lin" valueType="num">
                                      <p:cBhvr additive="base">
                                        <p:cTn id="43" dur="250"/>
                                        <p:tgtEl>
                                          <p:spTgt spid="1079"/>
                                        </p:tgtEl>
                                        <p:attrNameLst>
                                          <p:attrName>ppt_w</p:attrName>
                                        </p:attrNameLst>
                                      </p:cBhvr>
                                      <p:tavLst>
                                        <p:tav tm="0">
                                          <p:val>
                                            <p:strVal val="0"/>
                                          </p:val>
                                        </p:tav>
                                        <p:tav tm="100000">
                                          <p:val>
                                            <p:strVal val="#ppt_w"/>
                                          </p:val>
                                        </p:tav>
                                      </p:tavLst>
                                    </p:anim>
                                    <p:anim calcmode="lin" valueType="num">
                                      <p:cBhvr additive="base">
                                        <p:cTn id="44" dur="250"/>
                                        <p:tgtEl>
                                          <p:spTgt spid="107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3500"/>
                                  </p:stCondLst>
                                  <p:childTnLst>
                                    <p:set>
                                      <p:cBhvr>
                                        <p:cTn id="46" dur="1" fill="hold">
                                          <p:stCondLst>
                                            <p:cond delay="0"/>
                                          </p:stCondLst>
                                        </p:cTn>
                                        <p:tgtEl>
                                          <p:spTgt spid="1081"/>
                                        </p:tgtEl>
                                        <p:attrNameLst>
                                          <p:attrName>style.visibility</p:attrName>
                                        </p:attrNameLst>
                                      </p:cBhvr>
                                      <p:to>
                                        <p:strVal val="visible"/>
                                      </p:to>
                                    </p:set>
                                    <p:anim calcmode="lin" valueType="num">
                                      <p:cBhvr additive="base">
                                        <p:cTn id="47" dur="250"/>
                                        <p:tgtEl>
                                          <p:spTgt spid="1081"/>
                                        </p:tgtEl>
                                        <p:attrNameLst>
                                          <p:attrName>ppt_w</p:attrName>
                                        </p:attrNameLst>
                                      </p:cBhvr>
                                      <p:tavLst>
                                        <p:tav tm="0">
                                          <p:val>
                                            <p:strVal val="0"/>
                                          </p:val>
                                        </p:tav>
                                        <p:tav tm="100000">
                                          <p:val>
                                            <p:strVal val="#ppt_w"/>
                                          </p:val>
                                        </p:tav>
                                      </p:tavLst>
                                    </p:anim>
                                    <p:anim calcmode="lin" valueType="num">
                                      <p:cBhvr additive="base">
                                        <p:cTn id="48" dur="250"/>
                                        <p:tgtEl>
                                          <p:spTgt spid="1081"/>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4250"/>
                                  </p:stCondLst>
                                  <p:childTnLst>
                                    <p:set>
                                      <p:cBhvr>
                                        <p:cTn id="50" dur="1" fill="hold">
                                          <p:stCondLst>
                                            <p:cond delay="0"/>
                                          </p:stCondLst>
                                        </p:cTn>
                                        <p:tgtEl>
                                          <p:spTgt spid="1083"/>
                                        </p:tgtEl>
                                        <p:attrNameLst>
                                          <p:attrName>style.visibility</p:attrName>
                                        </p:attrNameLst>
                                      </p:cBhvr>
                                      <p:to>
                                        <p:strVal val="visible"/>
                                      </p:to>
                                    </p:set>
                                    <p:anim calcmode="lin" valueType="num">
                                      <p:cBhvr additive="base">
                                        <p:cTn id="51" dur="250"/>
                                        <p:tgtEl>
                                          <p:spTgt spid="1083"/>
                                        </p:tgtEl>
                                        <p:attrNameLst>
                                          <p:attrName>ppt_w</p:attrName>
                                        </p:attrNameLst>
                                      </p:cBhvr>
                                      <p:tavLst>
                                        <p:tav tm="0">
                                          <p:val>
                                            <p:strVal val="0"/>
                                          </p:val>
                                        </p:tav>
                                        <p:tav tm="100000">
                                          <p:val>
                                            <p:strVal val="#ppt_w"/>
                                          </p:val>
                                        </p:tav>
                                      </p:tavLst>
                                    </p:anim>
                                    <p:anim calcmode="lin" valueType="num">
                                      <p:cBhvr additive="base">
                                        <p:cTn id="52" dur="250"/>
                                        <p:tgtEl>
                                          <p:spTgt spid="108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BB2CF5-3C59-4D1E-B80A-FF4D313B837F}"/>
              </a:ext>
            </a:extLst>
          </p:cNvPr>
          <p:cNvPicPr>
            <a:picLocks noChangeAspect="1"/>
          </p:cNvPicPr>
          <p:nvPr/>
        </p:nvPicPr>
        <p:blipFill>
          <a:blip r:embed="rId2"/>
          <a:stretch>
            <a:fillRect/>
          </a:stretch>
        </p:blipFill>
        <p:spPr>
          <a:xfrm>
            <a:off x="1619794" y="0"/>
            <a:ext cx="7524206" cy="5143500"/>
          </a:xfrm>
          <a:prstGeom prst="rect">
            <a:avLst/>
          </a:prstGeom>
        </p:spPr>
      </p:pic>
      <p:sp>
        <p:nvSpPr>
          <p:cNvPr id="5" name="Rectangle 4">
            <a:extLst>
              <a:ext uri="{FF2B5EF4-FFF2-40B4-BE49-F238E27FC236}">
                <a16:creationId xmlns:a16="http://schemas.microsoft.com/office/drawing/2014/main" id="{5801DE33-6130-4BA2-988C-D0E4AEC0AEEB}"/>
              </a:ext>
            </a:extLst>
          </p:cNvPr>
          <p:cNvSpPr/>
          <p:nvPr/>
        </p:nvSpPr>
        <p:spPr>
          <a:xfrm>
            <a:off x="-110168" y="1276530"/>
            <a:ext cx="1729962" cy="2246769"/>
          </a:xfrm>
          <a:prstGeom prst="rect">
            <a:avLst/>
          </a:prstGeom>
        </p:spPr>
        <p:txBody>
          <a:bodyPr wrap="none">
            <a:spAutoFit/>
          </a:bodyPr>
          <a:lstStyle/>
          <a:p>
            <a:pPr marL="158750" indent="0" algn="ctr">
              <a:buNone/>
            </a:pPr>
            <a:r>
              <a:rPr lang="en-US" sz="2800" dirty="0">
                <a:solidFill>
                  <a:schemeClr val="accent5">
                    <a:lumMod val="75000"/>
                  </a:schemeClr>
                </a:solidFill>
                <a:latin typeface="Bahnschrift" panose="020B0502040204020203" pitchFamily="34" charset="0"/>
              </a:rPr>
              <a:t>Thank</a:t>
            </a:r>
          </a:p>
          <a:p>
            <a:pPr marL="158750" indent="0" algn="ctr">
              <a:buNone/>
            </a:pPr>
            <a:r>
              <a:rPr lang="en-US" sz="2800" dirty="0">
                <a:solidFill>
                  <a:schemeClr val="accent5">
                    <a:lumMod val="75000"/>
                  </a:schemeClr>
                </a:solidFill>
                <a:latin typeface="Bahnschrift" panose="020B0502040204020203" pitchFamily="34" charset="0"/>
              </a:rPr>
              <a:t>You</a:t>
            </a:r>
          </a:p>
          <a:p>
            <a:pPr marL="158750" indent="0" algn="ctr">
              <a:buNone/>
            </a:pPr>
            <a:r>
              <a:rPr lang="en-US" sz="2800" dirty="0">
                <a:solidFill>
                  <a:schemeClr val="accent5">
                    <a:lumMod val="75000"/>
                  </a:schemeClr>
                </a:solidFill>
                <a:latin typeface="Bahnschrift" panose="020B0502040204020203" pitchFamily="34" charset="0"/>
              </a:rPr>
              <a:t>For </a:t>
            </a:r>
          </a:p>
          <a:p>
            <a:pPr marL="158750" indent="0" algn="ctr">
              <a:buNone/>
            </a:pPr>
            <a:r>
              <a:rPr lang="en-US" sz="2800" dirty="0">
                <a:solidFill>
                  <a:schemeClr val="accent5">
                    <a:lumMod val="75000"/>
                  </a:schemeClr>
                </a:solidFill>
                <a:latin typeface="Bahnschrift" panose="020B0502040204020203" pitchFamily="34" charset="0"/>
              </a:rPr>
              <a:t>Your </a:t>
            </a:r>
          </a:p>
          <a:p>
            <a:pPr marL="158750" indent="0" algn="ctr">
              <a:buNone/>
            </a:pPr>
            <a:r>
              <a:rPr lang="en-US" sz="2800" dirty="0">
                <a:solidFill>
                  <a:schemeClr val="accent5">
                    <a:lumMod val="75000"/>
                  </a:schemeClr>
                </a:solidFill>
                <a:latin typeface="Bahnschrift" panose="020B0502040204020203" pitchFamily="34" charset="0"/>
              </a:rPr>
              <a:t>Patience</a:t>
            </a:r>
          </a:p>
        </p:txBody>
      </p:sp>
    </p:spTree>
    <p:extLst>
      <p:ext uri="{BB962C8B-B14F-4D97-AF65-F5344CB8AC3E}">
        <p14:creationId xmlns:p14="http://schemas.microsoft.com/office/powerpoint/2010/main" val="1756393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44"/>
          <p:cNvSpPr txBox="1"/>
          <p:nvPr/>
        </p:nvSpPr>
        <p:spPr>
          <a:xfrm>
            <a:off x="778088" y="2669248"/>
            <a:ext cx="3225429" cy="48471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700" dirty="0">
                <a:solidFill>
                  <a:schemeClr val="bg1"/>
                </a:solidFill>
                <a:latin typeface="Arial"/>
                <a:ea typeface="Arial"/>
                <a:cs typeface="Arial"/>
                <a:sym typeface="Arial"/>
              </a:rPr>
              <a:t>Dr. Md. Sabur Khan</a:t>
            </a:r>
            <a:endParaRPr sz="2700" dirty="0">
              <a:solidFill>
                <a:schemeClr val="bg1"/>
              </a:solidFill>
              <a:latin typeface="Arial"/>
              <a:ea typeface="Arial"/>
              <a:cs typeface="Arial"/>
              <a:sym typeface="Arial"/>
            </a:endParaRPr>
          </a:p>
        </p:txBody>
      </p:sp>
      <p:sp>
        <p:nvSpPr>
          <p:cNvPr id="307" name="Google Shape;307;p44"/>
          <p:cNvSpPr txBox="1"/>
          <p:nvPr/>
        </p:nvSpPr>
        <p:spPr>
          <a:xfrm>
            <a:off x="1709604" y="3140500"/>
            <a:ext cx="1414039" cy="238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dirty="0">
                <a:solidFill>
                  <a:schemeClr val="bg1"/>
                </a:solidFill>
                <a:latin typeface="Calibri"/>
                <a:ea typeface="Calibri"/>
                <a:cs typeface="Calibri"/>
                <a:sym typeface="Calibri"/>
              </a:rPr>
              <a:t>Managing Director</a:t>
            </a:r>
            <a:endParaRPr sz="1600" b="1" dirty="0">
              <a:solidFill>
                <a:schemeClr val="bg1"/>
              </a:solidFill>
            </a:endParaRPr>
          </a:p>
        </p:txBody>
      </p:sp>
      <p:sp>
        <p:nvSpPr>
          <p:cNvPr id="308" name="Google Shape;308;p44"/>
          <p:cNvSpPr txBox="1"/>
          <p:nvPr/>
        </p:nvSpPr>
        <p:spPr>
          <a:xfrm>
            <a:off x="1155539" y="3342364"/>
            <a:ext cx="2470529" cy="34621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dirty="0">
                <a:solidFill>
                  <a:schemeClr val="lt1"/>
                </a:solidFill>
                <a:latin typeface="Calibri"/>
                <a:ea typeface="Calibri"/>
                <a:cs typeface="Calibri"/>
                <a:sym typeface="Calibri"/>
              </a:rPr>
              <a:t>Daffodil Computers Ltd.</a:t>
            </a:r>
            <a:endParaRPr sz="1800" dirty="0">
              <a:solidFill>
                <a:schemeClr val="lt1"/>
              </a:solidFill>
              <a:latin typeface="Calibri"/>
              <a:ea typeface="Calibri"/>
              <a:cs typeface="Calibri"/>
              <a:sym typeface="Calibri"/>
            </a:endParaRPr>
          </a:p>
        </p:txBody>
      </p:sp>
      <p:sp>
        <p:nvSpPr>
          <p:cNvPr id="309" name="Google Shape;309;p44"/>
          <p:cNvSpPr txBox="1"/>
          <p:nvPr/>
        </p:nvSpPr>
        <p:spPr>
          <a:xfrm>
            <a:off x="5022250" y="598015"/>
            <a:ext cx="1602836" cy="392415"/>
          </a:xfrm>
          <a:prstGeom prst="rect">
            <a:avLst/>
          </a:prstGeom>
          <a:solidFill>
            <a:srgbClr val="00B050"/>
          </a:solid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en" sz="2100">
                <a:solidFill>
                  <a:schemeClr val="lt1"/>
                </a:solidFill>
                <a:latin typeface="Arial"/>
                <a:ea typeface="Arial"/>
                <a:cs typeface="Arial"/>
                <a:sym typeface="Arial"/>
              </a:rPr>
              <a:t>Meet our </a:t>
            </a:r>
            <a:endParaRPr sz="1100"/>
          </a:p>
        </p:txBody>
      </p:sp>
      <p:sp>
        <p:nvSpPr>
          <p:cNvPr id="310" name="Google Shape;310;p44"/>
          <p:cNvSpPr/>
          <p:nvPr/>
        </p:nvSpPr>
        <p:spPr>
          <a:xfrm>
            <a:off x="1225981" y="4144094"/>
            <a:ext cx="189000" cy="189000"/>
          </a:xfrm>
          <a:custGeom>
            <a:avLst/>
            <a:gdLst/>
            <a:ahLst/>
            <a:cxnLst/>
            <a:rect l="l" t="t" r="r" b="b"/>
            <a:pathLst>
              <a:path w="16124" h="16126" extrusionOk="0">
                <a:moveTo>
                  <a:pt x="11600" y="6643"/>
                </a:moveTo>
                <a:lnTo>
                  <a:pt x="11601" y="6639"/>
                </a:lnTo>
                <a:lnTo>
                  <a:pt x="11581" y="6715"/>
                </a:lnTo>
                <a:lnTo>
                  <a:pt x="11560" y="6793"/>
                </a:lnTo>
                <a:lnTo>
                  <a:pt x="11537" y="6873"/>
                </a:lnTo>
                <a:lnTo>
                  <a:pt x="11511" y="6953"/>
                </a:lnTo>
                <a:lnTo>
                  <a:pt x="11485" y="7035"/>
                </a:lnTo>
                <a:lnTo>
                  <a:pt x="11457" y="7117"/>
                </a:lnTo>
                <a:lnTo>
                  <a:pt x="11428" y="7201"/>
                </a:lnTo>
                <a:lnTo>
                  <a:pt x="11395" y="7285"/>
                </a:lnTo>
                <a:lnTo>
                  <a:pt x="11362" y="7371"/>
                </a:lnTo>
                <a:lnTo>
                  <a:pt x="11326" y="7456"/>
                </a:lnTo>
                <a:lnTo>
                  <a:pt x="11289" y="7543"/>
                </a:lnTo>
                <a:lnTo>
                  <a:pt x="11248" y="7630"/>
                </a:lnTo>
                <a:lnTo>
                  <a:pt x="11207" y="7717"/>
                </a:lnTo>
                <a:lnTo>
                  <a:pt x="11163" y="7805"/>
                </a:lnTo>
                <a:lnTo>
                  <a:pt x="11116" y="7893"/>
                </a:lnTo>
                <a:lnTo>
                  <a:pt x="11068" y="7981"/>
                </a:lnTo>
                <a:lnTo>
                  <a:pt x="11016" y="8070"/>
                </a:lnTo>
                <a:lnTo>
                  <a:pt x="10963" y="8158"/>
                </a:lnTo>
                <a:lnTo>
                  <a:pt x="10907" y="8246"/>
                </a:lnTo>
                <a:lnTo>
                  <a:pt x="10848" y="8335"/>
                </a:lnTo>
                <a:lnTo>
                  <a:pt x="10788" y="8423"/>
                </a:lnTo>
                <a:lnTo>
                  <a:pt x="10723" y="8511"/>
                </a:lnTo>
                <a:lnTo>
                  <a:pt x="10658" y="8598"/>
                </a:lnTo>
                <a:lnTo>
                  <a:pt x="10588" y="8685"/>
                </a:lnTo>
                <a:lnTo>
                  <a:pt x="10515" y="8772"/>
                </a:lnTo>
                <a:lnTo>
                  <a:pt x="10441" y="8857"/>
                </a:lnTo>
                <a:lnTo>
                  <a:pt x="10363" y="8942"/>
                </a:lnTo>
                <a:lnTo>
                  <a:pt x="10283" y="9027"/>
                </a:lnTo>
                <a:lnTo>
                  <a:pt x="10199" y="9110"/>
                </a:lnTo>
                <a:lnTo>
                  <a:pt x="10111" y="9193"/>
                </a:lnTo>
                <a:lnTo>
                  <a:pt x="10022" y="9275"/>
                </a:lnTo>
                <a:lnTo>
                  <a:pt x="9929" y="9355"/>
                </a:lnTo>
                <a:lnTo>
                  <a:pt x="9892" y="9267"/>
                </a:lnTo>
                <a:lnTo>
                  <a:pt x="9850" y="9182"/>
                </a:lnTo>
                <a:lnTo>
                  <a:pt x="9805" y="9099"/>
                </a:lnTo>
                <a:lnTo>
                  <a:pt x="9755" y="9019"/>
                </a:lnTo>
                <a:lnTo>
                  <a:pt x="9702" y="8941"/>
                </a:lnTo>
                <a:lnTo>
                  <a:pt x="9646" y="8865"/>
                </a:lnTo>
                <a:lnTo>
                  <a:pt x="9585" y="8793"/>
                </a:lnTo>
                <a:lnTo>
                  <a:pt x="9522" y="8723"/>
                </a:lnTo>
                <a:lnTo>
                  <a:pt x="9455" y="8657"/>
                </a:lnTo>
                <a:lnTo>
                  <a:pt x="9384" y="8592"/>
                </a:lnTo>
                <a:lnTo>
                  <a:pt x="9311" y="8532"/>
                </a:lnTo>
                <a:lnTo>
                  <a:pt x="9235" y="8474"/>
                </a:lnTo>
                <a:lnTo>
                  <a:pt x="9156" y="8420"/>
                </a:lnTo>
                <a:lnTo>
                  <a:pt x="9074" y="8368"/>
                </a:lnTo>
                <a:lnTo>
                  <a:pt x="8990" y="8320"/>
                </a:lnTo>
                <a:lnTo>
                  <a:pt x="8904" y="8276"/>
                </a:lnTo>
                <a:lnTo>
                  <a:pt x="8815" y="8234"/>
                </a:lnTo>
                <a:lnTo>
                  <a:pt x="8723" y="8197"/>
                </a:lnTo>
                <a:lnTo>
                  <a:pt x="8631" y="8163"/>
                </a:lnTo>
                <a:lnTo>
                  <a:pt x="8536" y="8133"/>
                </a:lnTo>
                <a:lnTo>
                  <a:pt x="8439" y="8106"/>
                </a:lnTo>
                <a:lnTo>
                  <a:pt x="8340" y="8083"/>
                </a:lnTo>
                <a:lnTo>
                  <a:pt x="8240" y="8065"/>
                </a:lnTo>
                <a:lnTo>
                  <a:pt x="8139" y="8050"/>
                </a:lnTo>
                <a:lnTo>
                  <a:pt x="8036" y="8039"/>
                </a:lnTo>
                <a:lnTo>
                  <a:pt x="7932" y="8033"/>
                </a:lnTo>
                <a:lnTo>
                  <a:pt x="7827" y="8031"/>
                </a:lnTo>
                <a:lnTo>
                  <a:pt x="7721" y="8033"/>
                </a:lnTo>
                <a:lnTo>
                  <a:pt x="7614" y="8039"/>
                </a:lnTo>
                <a:lnTo>
                  <a:pt x="7508" y="8050"/>
                </a:lnTo>
                <a:lnTo>
                  <a:pt x="7400" y="8065"/>
                </a:lnTo>
                <a:lnTo>
                  <a:pt x="7292" y="8085"/>
                </a:lnTo>
                <a:lnTo>
                  <a:pt x="7186" y="8108"/>
                </a:lnTo>
                <a:lnTo>
                  <a:pt x="7082" y="8137"/>
                </a:lnTo>
                <a:lnTo>
                  <a:pt x="6980" y="8169"/>
                </a:lnTo>
                <a:lnTo>
                  <a:pt x="6881" y="8204"/>
                </a:lnTo>
                <a:lnTo>
                  <a:pt x="6784" y="8243"/>
                </a:lnTo>
                <a:lnTo>
                  <a:pt x="6689" y="8286"/>
                </a:lnTo>
                <a:lnTo>
                  <a:pt x="6597" y="8332"/>
                </a:lnTo>
                <a:lnTo>
                  <a:pt x="6508" y="8382"/>
                </a:lnTo>
                <a:lnTo>
                  <a:pt x="6421" y="8434"/>
                </a:lnTo>
                <a:lnTo>
                  <a:pt x="6337" y="8488"/>
                </a:lnTo>
                <a:lnTo>
                  <a:pt x="6256" y="8547"/>
                </a:lnTo>
                <a:lnTo>
                  <a:pt x="6177" y="8608"/>
                </a:lnTo>
                <a:lnTo>
                  <a:pt x="6102" y="8672"/>
                </a:lnTo>
                <a:lnTo>
                  <a:pt x="6030" y="8738"/>
                </a:lnTo>
                <a:lnTo>
                  <a:pt x="5960" y="8807"/>
                </a:lnTo>
                <a:lnTo>
                  <a:pt x="5895" y="8878"/>
                </a:lnTo>
                <a:lnTo>
                  <a:pt x="5832" y="8952"/>
                </a:lnTo>
                <a:lnTo>
                  <a:pt x="5774" y="9028"/>
                </a:lnTo>
                <a:lnTo>
                  <a:pt x="5718" y="9104"/>
                </a:lnTo>
                <a:lnTo>
                  <a:pt x="5666" y="9184"/>
                </a:lnTo>
                <a:lnTo>
                  <a:pt x="5619" y="9266"/>
                </a:lnTo>
                <a:lnTo>
                  <a:pt x="5573" y="9348"/>
                </a:lnTo>
                <a:lnTo>
                  <a:pt x="5533" y="9433"/>
                </a:lnTo>
                <a:lnTo>
                  <a:pt x="5497" y="9519"/>
                </a:lnTo>
                <a:lnTo>
                  <a:pt x="5463" y="9606"/>
                </a:lnTo>
                <a:lnTo>
                  <a:pt x="5435" y="9695"/>
                </a:lnTo>
                <a:lnTo>
                  <a:pt x="5411" y="9785"/>
                </a:lnTo>
                <a:lnTo>
                  <a:pt x="5391" y="9875"/>
                </a:lnTo>
                <a:lnTo>
                  <a:pt x="5375" y="9967"/>
                </a:lnTo>
                <a:lnTo>
                  <a:pt x="5364" y="10060"/>
                </a:lnTo>
                <a:lnTo>
                  <a:pt x="5357" y="10153"/>
                </a:lnTo>
                <a:lnTo>
                  <a:pt x="5355" y="10246"/>
                </a:lnTo>
                <a:lnTo>
                  <a:pt x="5185" y="10161"/>
                </a:lnTo>
                <a:lnTo>
                  <a:pt x="5022" y="10067"/>
                </a:lnTo>
                <a:lnTo>
                  <a:pt x="4864" y="9967"/>
                </a:lnTo>
                <a:lnTo>
                  <a:pt x="4711" y="9860"/>
                </a:lnTo>
                <a:lnTo>
                  <a:pt x="4564" y="9748"/>
                </a:lnTo>
                <a:lnTo>
                  <a:pt x="4422" y="9631"/>
                </a:lnTo>
                <a:lnTo>
                  <a:pt x="4287" y="9510"/>
                </a:lnTo>
                <a:lnTo>
                  <a:pt x="4156" y="9387"/>
                </a:lnTo>
                <a:lnTo>
                  <a:pt x="4031" y="9259"/>
                </a:lnTo>
                <a:lnTo>
                  <a:pt x="3911" y="9130"/>
                </a:lnTo>
                <a:lnTo>
                  <a:pt x="3797" y="9000"/>
                </a:lnTo>
                <a:lnTo>
                  <a:pt x="3688" y="8869"/>
                </a:lnTo>
                <a:lnTo>
                  <a:pt x="3585" y="8738"/>
                </a:lnTo>
                <a:lnTo>
                  <a:pt x="3487" y="8607"/>
                </a:lnTo>
                <a:lnTo>
                  <a:pt x="3395" y="8478"/>
                </a:lnTo>
                <a:lnTo>
                  <a:pt x="3307" y="8350"/>
                </a:lnTo>
                <a:lnTo>
                  <a:pt x="3226" y="8225"/>
                </a:lnTo>
                <a:lnTo>
                  <a:pt x="3149" y="8103"/>
                </a:lnTo>
                <a:lnTo>
                  <a:pt x="3078" y="7985"/>
                </a:lnTo>
                <a:lnTo>
                  <a:pt x="3013" y="7872"/>
                </a:lnTo>
                <a:lnTo>
                  <a:pt x="2952" y="7765"/>
                </a:lnTo>
                <a:lnTo>
                  <a:pt x="2897" y="7662"/>
                </a:lnTo>
                <a:lnTo>
                  <a:pt x="2848" y="7567"/>
                </a:lnTo>
                <a:lnTo>
                  <a:pt x="2803" y="7478"/>
                </a:lnTo>
                <a:lnTo>
                  <a:pt x="2764" y="7398"/>
                </a:lnTo>
                <a:lnTo>
                  <a:pt x="2730" y="7326"/>
                </a:lnTo>
                <a:lnTo>
                  <a:pt x="2701" y="7264"/>
                </a:lnTo>
                <a:lnTo>
                  <a:pt x="2678" y="7210"/>
                </a:lnTo>
                <a:lnTo>
                  <a:pt x="2647" y="7138"/>
                </a:lnTo>
                <a:lnTo>
                  <a:pt x="2636" y="7112"/>
                </a:lnTo>
                <a:lnTo>
                  <a:pt x="2907" y="7131"/>
                </a:lnTo>
                <a:lnTo>
                  <a:pt x="3173" y="7139"/>
                </a:lnTo>
                <a:lnTo>
                  <a:pt x="3436" y="7137"/>
                </a:lnTo>
                <a:lnTo>
                  <a:pt x="3694" y="7126"/>
                </a:lnTo>
                <a:lnTo>
                  <a:pt x="3949" y="7104"/>
                </a:lnTo>
                <a:lnTo>
                  <a:pt x="4198" y="7075"/>
                </a:lnTo>
                <a:lnTo>
                  <a:pt x="4443" y="7039"/>
                </a:lnTo>
                <a:lnTo>
                  <a:pt x="4683" y="6994"/>
                </a:lnTo>
                <a:lnTo>
                  <a:pt x="4917" y="6942"/>
                </a:lnTo>
                <a:lnTo>
                  <a:pt x="5146" y="6884"/>
                </a:lnTo>
                <a:lnTo>
                  <a:pt x="5369" y="6819"/>
                </a:lnTo>
                <a:lnTo>
                  <a:pt x="5585" y="6750"/>
                </a:lnTo>
                <a:lnTo>
                  <a:pt x="5795" y="6675"/>
                </a:lnTo>
                <a:lnTo>
                  <a:pt x="5999" y="6595"/>
                </a:lnTo>
                <a:lnTo>
                  <a:pt x="6195" y="6512"/>
                </a:lnTo>
                <a:lnTo>
                  <a:pt x="6385" y="6425"/>
                </a:lnTo>
                <a:lnTo>
                  <a:pt x="6567" y="6335"/>
                </a:lnTo>
                <a:lnTo>
                  <a:pt x="6742" y="6243"/>
                </a:lnTo>
                <a:lnTo>
                  <a:pt x="6908" y="6148"/>
                </a:lnTo>
                <a:lnTo>
                  <a:pt x="7066" y="6052"/>
                </a:lnTo>
                <a:lnTo>
                  <a:pt x="7216" y="5954"/>
                </a:lnTo>
                <a:lnTo>
                  <a:pt x="7357" y="5856"/>
                </a:lnTo>
                <a:lnTo>
                  <a:pt x="7490" y="5759"/>
                </a:lnTo>
                <a:lnTo>
                  <a:pt x="7613" y="5662"/>
                </a:lnTo>
                <a:lnTo>
                  <a:pt x="7727" y="5565"/>
                </a:lnTo>
                <a:lnTo>
                  <a:pt x="7831" y="5470"/>
                </a:lnTo>
                <a:lnTo>
                  <a:pt x="7925" y="5378"/>
                </a:lnTo>
                <a:lnTo>
                  <a:pt x="8010" y="5287"/>
                </a:lnTo>
                <a:lnTo>
                  <a:pt x="8082" y="5199"/>
                </a:lnTo>
                <a:lnTo>
                  <a:pt x="8146" y="5116"/>
                </a:lnTo>
                <a:lnTo>
                  <a:pt x="8197" y="5035"/>
                </a:lnTo>
                <a:lnTo>
                  <a:pt x="8238" y="4960"/>
                </a:lnTo>
                <a:lnTo>
                  <a:pt x="8277" y="4879"/>
                </a:lnTo>
                <a:lnTo>
                  <a:pt x="8313" y="4799"/>
                </a:lnTo>
                <a:lnTo>
                  <a:pt x="8349" y="4718"/>
                </a:lnTo>
                <a:lnTo>
                  <a:pt x="8385" y="4640"/>
                </a:lnTo>
                <a:lnTo>
                  <a:pt x="8453" y="4484"/>
                </a:lnTo>
                <a:lnTo>
                  <a:pt x="8523" y="4331"/>
                </a:lnTo>
                <a:lnTo>
                  <a:pt x="8558" y="4257"/>
                </a:lnTo>
                <a:lnTo>
                  <a:pt x="8594" y="4184"/>
                </a:lnTo>
                <a:lnTo>
                  <a:pt x="8632" y="4113"/>
                </a:lnTo>
                <a:lnTo>
                  <a:pt x="8671" y="4044"/>
                </a:lnTo>
                <a:lnTo>
                  <a:pt x="8711" y="3977"/>
                </a:lnTo>
                <a:lnTo>
                  <a:pt x="8753" y="3911"/>
                </a:lnTo>
                <a:lnTo>
                  <a:pt x="8799" y="3849"/>
                </a:lnTo>
                <a:lnTo>
                  <a:pt x="8846" y="3787"/>
                </a:lnTo>
                <a:lnTo>
                  <a:pt x="8896" y="3730"/>
                </a:lnTo>
                <a:lnTo>
                  <a:pt x="8949" y="3674"/>
                </a:lnTo>
                <a:lnTo>
                  <a:pt x="9005" y="3622"/>
                </a:lnTo>
                <a:lnTo>
                  <a:pt x="9066" y="3571"/>
                </a:lnTo>
                <a:lnTo>
                  <a:pt x="9129" y="3525"/>
                </a:lnTo>
                <a:lnTo>
                  <a:pt x="9198" y="3482"/>
                </a:lnTo>
                <a:lnTo>
                  <a:pt x="9270" y="3442"/>
                </a:lnTo>
                <a:lnTo>
                  <a:pt x="9347" y="3406"/>
                </a:lnTo>
                <a:lnTo>
                  <a:pt x="9429" y="3373"/>
                </a:lnTo>
                <a:lnTo>
                  <a:pt x="9517" y="3345"/>
                </a:lnTo>
                <a:lnTo>
                  <a:pt x="9609" y="3319"/>
                </a:lnTo>
                <a:lnTo>
                  <a:pt x="9708" y="3299"/>
                </a:lnTo>
                <a:lnTo>
                  <a:pt x="9813" y="3283"/>
                </a:lnTo>
                <a:lnTo>
                  <a:pt x="9924" y="3271"/>
                </a:lnTo>
                <a:lnTo>
                  <a:pt x="10041" y="3264"/>
                </a:lnTo>
                <a:lnTo>
                  <a:pt x="10166" y="3262"/>
                </a:lnTo>
                <a:lnTo>
                  <a:pt x="10271" y="3265"/>
                </a:lnTo>
                <a:lnTo>
                  <a:pt x="10372" y="3274"/>
                </a:lnTo>
                <a:lnTo>
                  <a:pt x="10468" y="3288"/>
                </a:lnTo>
                <a:lnTo>
                  <a:pt x="10560" y="3308"/>
                </a:lnTo>
                <a:lnTo>
                  <a:pt x="10648" y="3333"/>
                </a:lnTo>
                <a:lnTo>
                  <a:pt x="10730" y="3364"/>
                </a:lnTo>
                <a:lnTo>
                  <a:pt x="10809" y="3399"/>
                </a:lnTo>
                <a:lnTo>
                  <a:pt x="10883" y="3437"/>
                </a:lnTo>
                <a:lnTo>
                  <a:pt x="10954" y="3481"/>
                </a:lnTo>
                <a:lnTo>
                  <a:pt x="11021" y="3527"/>
                </a:lnTo>
                <a:lnTo>
                  <a:pt x="11084" y="3577"/>
                </a:lnTo>
                <a:lnTo>
                  <a:pt x="11143" y="3631"/>
                </a:lnTo>
                <a:lnTo>
                  <a:pt x="11199" y="3687"/>
                </a:lnTo>
                <a:lnTo>
                  <a:pt x="11251" y="3746"/>
                </a:lnTo>
                <a:lnTo>
                  <a:pt x="11301" y="3807"/>
                </a:lnTo>
                <a:lnTo>
                  <a:pt x="11346" y="3870"/>
                </a:lnTo>
                <a:lnTo>
                  <a:pt x="11389" y="3935"/>
                </a:lnTo>
                <a:lnTo>
                  <a:pt x="11429" y="4001"/>
                </a:lnTo>
                <a:lnTo>
                  <a:pt x="11466" y="4068"/>
                </a:lnTo>
                <a:lnTo>
                  <a:pt x="11499" y="4137"/>
                </a:lnTo>
                <a:lnTo>
                  <a:pt x="11531" y="4206"/>
                </a:lnTo>
                <a:lnTo>
                  <a:pt x="11560" y="4275"/>
                </a:lnTo>
                <a:lnTo>
                  <a:pt x="11586" y="4344"/>
                </a:lnTo>
                <a:lnTo>
                  <a:pt x="11610" y="4414"/>
                </a:lnTo>
                <a:lnTo>
                  <a:pt x="11631" y="4483"/>
                </a:lnTo>
                <a:lnTo>
                  <a:pt x="11651" y="4550"/>
                </a:lnTo>
                <a:lnTo>
                  <a:pt x="11669" y="4617"/>
                </a:lnTo>
                <a:lnTo>
                  <a:pt x="11685" y="4682"/>
                </a:lnTo>
                <a:lnTo>
                  <a:pt x="11698" y="4746"/>
                </a:lnTo>
                <a:lnTo>
                  <a:pt x="11710" y="4808"/>
                </a:lnTo>
                <a:lnTo>
                  <a:pt x="11721" y="4868"/>
                </a:lnTo>
                <a:lnTo>
                  <a:pt x="11730" y="4925"/>
                </a:lnTo>
                <a:lnTo>
                  <a:pt x="11747" y="4929"/>
                </a:lnTo>
                <a:lnTo>
                  <a:pt x="11796" y="4942"/>
                </a:lnTo>
                <a:lnTo>
                  <a:pt x="11871" y="4960"/>
                </a:lnTo>
                <a:lnTo>
                  <a:pt x="11970" y="4986"/>
                </a:lnTo>
                <a:lnTo>
                  <a:pt x="12088" y="5015"/>
                </a:lnTo>
                <a:lnTo>
                  <a:pt x="12220" y="5049"/>
                </a:lnTo>
                <a:lnTo>
                  <a:pt x="12363" y="5086"/>
                </a:lnTo>
                <a:lnTo>
                  <a:pt x="12513" y="5126"/>
                </a:lnTo>
                <a:lnTo>
                  <a:pt x="12667" y="5166"/>
                </a:lnTo>
                <a:lnTo>
                  <a:pt x="12818" y="5208"/>
                </a:lnTo>
                <a:lnTo>
                  <a:pt x="12964" y="5251"/>
                </a:lnTo>
                <a:lnTo>
                  <a:pt x="13100" y="5291"/>
                </a:lnTo>
                <a:lnTo>
                  <a:pt x="13163" y="5311"/>
                </a:lnTo>
                <a:lnTo>
                  <a:pt x="13223" y="5330"/>
                </a:lnTo>
                <a:lnTo>
                  <a:pt x="13278" y="5348"/>
                </a:lnTo>
                <a:lnTo>
                  <a:pt x="13329" y="5367"/>
                </a:lnTo>
                <a:lnTo>
                  <a:pt x="13373" y="5384"/>
                </a:lnTo>
                <a:lnTo>
                  <a:pt x="13412" y="5400"/>
                </a:lnTo>
                <a:lnTo>
                  <a:pt x="13445" y="5415"/>
                </a:lnTo>
                <a:lnTo>
                  <a:pt x="13470" y="5429"/>
                </a:lnTo>
                <a:lnTo>
                  <a:pt x="13485" y="5445"/>
                </a:lnTo>
                <a:lnTo>
                  <a:pt x="13487" y="5466"/>
                </a:lnTo>
                <a:lnTo>
                  <a:pt x="13478" y="5493"/>
                </a:lnTo>
                <a:lnTo>
                  <a:pt x="13457" y="5523"/>
                </a:lnTo>
                <a:lnTo>
                  <a:pt x="13426" y="5557"/>
                </a:lnTo>
                <a:lnTo>
                  <a:pt x="13384" y="5595"/>
                </a:lnTo>
                <a:lnTo>
                  <a:pt x="13334" y="5636"/>
                </a:lnTo>
                <a:lnTo>
                  <a:pt x="13276" y="5680"/>
                </a:lnTo>
                <a:lnTo>
                  <a:pt x="13211" y="5726"/>
                </a:lnTo>
                <a:lnTo>
                  <a:pt x="13139" y="5775"/>
                </a:lnTo>
                <a:lnTo>
                  <a:pt x="13063" y="5825"/>
                </a:lnTo>
                <a:lnTo>
                  <a:pt x="12981" y="5877"/>
                </a:lnTo>
                <a:lnTo>
                  <a:pt x="12895" y="5930"/>
                </a:lnTo>
                <a:lnTo>
                  <a:pt x="12807" y="5983"/>
                </a:lnTo>
                <a:lnTo>
                  <a:pt x="12715" y="6037"/>
                </a:lnTo>
                <a:lnTo>
                  <a:pt x="12622" y="6090"/>
                </a:lnTo>
                <a:lnTo>
                  <a:pt x="12529" y="6144"/>
                </a:lnTo>
                <a:lnTo>
                  <a:pt x="12436" y="6196"/>
                </a:lnTo>
                <a:lnTo>
                  <a:pt x="12344" y="6248"/>
                </a:lnTo>
                <a:lnTo>
                  <a:pt x="12253" y="6297"/>
                </a:lnTo>
                <a:lnTo>
                  <a:pt x="12081" y="6391"/>
                </a:lnTo>
                <a:lnTo>
                  <a:pt x="11926" y="6473"/>
                </a:lnTo>
                <a:lnTo>
                  <a:pt x="11793" y="6543"/>
                </a:lnTo>
                <a:lnTo>
                  <a:pt x="11690" y="6596"/>
                </a:lnTo>
                <a:lnTo>
                  <a:pt x="11624" y="6631"/>
                </a:lnTo>
                <a:lnTo>
                  <a:pt x="11600" y="6643"/>
                </a:lnTo>
                <a:close/>
                <a:moveTo>
                  <a:pt x="10406" y="4476"/>
                </a:moveTo>
                <a:lnTo>
                  <a:pt x="10373" y="4465"/>
                </a:lnTo>
                <a:lnTo>
                  <a:pt x="10341" y="4458"/>
                </a:lnTo>
                <a:lnTo>
                  <a:pt x="10309" y="4452"/>
                </a:lnTo>
                <a:lnTo>
                  <a:pt x="10276" y="4448"/>
                </a:lnTo>
                <a:lnTo>
                  <a:pt x="10243" y="4447"/>
                </a:lnTo>
                <a:lnTo>
                  <a:pt x="10211" y="4447"/>
                </a:lnTo>
                <a:lnTo>
                  <a:pt x="10178" y="4449"/>
                </a:lnTo>
                <a:lnTo>
                  <a:pt x="10146" y="4453"/>
                </a:lnTo>
                <a:lnTo>
                  <a:pt x="10113" y="4458"/>
                </a:lnTo>
                <a:lnTo>
                  <a:pt x="10081" y="4466"/>
                </a:lnTo>
                <a:lnTo>
                  <a:pt x="10049" y="4476"/>
                </a:lnTo>
                <a:lnTo>
                  <a:pt x="10018" y="4487"/>
                </a:lnTo>
                <a:lnTo>
                  <a:pt x="9986" y="4500"/>
                </a:lnTo>
                <a:lnTo>
                  <a:pt x="9956" y="4514"/>
                </a:lnTo>
                <a:lnTo>
                  <a:pt x="9925" y="4530"/>
                </a:lnTo>
                <a:lnTo>
                  <a:pt x="9896" y="4547"/>
                </a:lnTo>
                <a:lnTo>
                  <a:pt x="9866" y="4566"/>
                </a:lnTo>
                <a:lnTo>
                  <a:pt x="9838" y="4586"/>
                </a:lnTo>
                <a:lnTo>
                  <a:pt x="9811" y="4609"/>
                </a:lnTo>
                <a:lnTo>
                  <a:pt x="9784" y="4633"/>
                </a:lnTo>
                <a:lnTo>
                  <a:pt x="9757" y="4657"/>
                </a:lnTo>
                <a:lnTo>
                  <a:pt x="9732" y="4684"/>
                </a:lnTo>
                <a:lnTo>
                  <a:pt x="9707" y="4711"/>
                </a:lnTo>
                <a:lnTo>
                  <a:pt x="9684" y="4741"/>
                </a:lnTo>
                <a:lnTo>
                  <a:pt x="9662" y="4771"/>
                </a:lnTo>
                <a:lnTo>
                  <a:pt x="9641" y="4802"/>
                </a:lnTo>
                <a:lnTo>
                  <a:pt x="9620" y="4835"/>
                </a:lnTo>
                <a:lnTo>
                  <a:pt x="9601" y="4869"/>
                </a:lnTo>
                <a:lnTo>
                  <a:pt x="9584" y="4904"/>
                </a:lnTo>
                <a:lnTo>
                  <a:pt x="9568" y="4940"/>
                </a:lnTo>
                <a:lnTo>
                  <a:pt x="9553" y="4978"/>
                </a:lnTo>
                <a:lnTo>
                  <a:pt x="9539" y="5016"/>
                </a:lnTo>
                <a:lnTo>
                  <a:pt x="9527" y="5054"/>
                </a:lnTo>
                <a:lnTo>
                  <a:pt x="9517" y="5092"/>
                </a:lnTo>
                <a:lnTo>
                  <a:pt x="9508" y="5132"/>
                </a:lnTo>
                <a:lnTo>
                  <a:pt x="9501" y="5170"/>
                </a:lnTo>
                <a:lnTo>
                  <a:pt x="9496" y="5208"/>
                </a:lnTo>
                <a:lnTo>
                  <a:pt x="9493" y="5248"/>
                </a:lnTo>
                <a:lnTo>
                  <a:pt x="9491" y="5285"/>
                </a:lnTo>
                <a:lnTo>
                  <a:pt x="9491" y="5323"/>
                </a:lnTo>
                <a:lnTo>
                  <a:pt x="9492" y="5361"/>
                </a:lnTo>
                <a:lnTo>
                  <a:pt x="9495" y="5397"/>
                </a:lnTo>
                <a:lnTo>
                  <a:pt x="9500" y="5433"/>
                </a:lnTo>
                <a:lnTo>
                  <a:pt x="9506" y="5469"/>
                </a:lnTo>
                <a:lnTo>
                  <a:pt x="9514" y="5505"/>
                </a:lnTo>
                <a:lnTo>
                  <a:pt x="9523" y="5539"/>
                </a:lnTo>
                <a:lnTo>
                  <a:pt x="9533" y="5572"/>
                </a:lnTo>
                <a:lnTo>
                  <a:pt x="9545" y="5605"/>
                </a:lnTo>
                <a:lnTo>
                  <a:pt x="9559" y="5638"/>
                </a:lnTo>
                <a:lnTo>
                  <a:pt x="9573" y="5669"/>
                </a:lnTo>
                <a:lnTo>
                  <a:pt x="9589" y="5699"/>
                </a:lnTo>
                <a:lnTo>
                  <a:pt x="9606" y="5727"/>
                </a:lnTo>
                <a:lnTo>
                  <a:pt x="9625" y="5756"/>
                </a:lnTo>
                <a:lnTo>
                  <a:pt x="9646" y="5783"/>
                </a:lnTo>
                <a:lnTo>
                  <a:pt x="9667" y="5808"/>
                </a:lnTo>
                <a:lnTo>
                  <a:pt x="9689" y="5832"/>
                </a:lnTo>
                <a:lnTo>
                  <a:pt x="9712" y="5855"/>
                </a:lnTo>
                <a:lnTo>
                  <a:pt x="9737" y="5877"/>
                </a:lnTo>
                <a:lnTo>
                  <a:pt x="9764" y="5897"/>
                </a:lnTo>
                <a:lnTo>
                  <a:pt x="9791" y="5916"/>
                </a:lnTo>
                <a:lnTo>
                  <a:pt x="9819" y="5932"/>
                </a:lnTo>
                <a:lnTo>
                  <a:pt x="9848" y="5948"/>
                </a:lnTo>
                <a:lnTo>
                  <a:pt x="9878" y="5961"/>
                </a:lnTo>
                <a:lnTo>
                  <a:pt x="9911" y="5973"/>
                </a:lnTo>
                <a:lnTo>
                  <a:pt x="9942" y="5982"/>
                </a:lnTo>
                <a:lnTo>
                  <a:pt x="9975" y="5991"/>
                </a:lnTo>
                <a:lnTo>
                  <a:pt x="10007" y="5997"/>
                </a:lnTo>
                <a:lnTo>
                  <a:pt x="10040" y="6000"/>
                </a:lnTo>
                <a:lnTo>
                  <a:pt x="10073" y="6002"/>
                </a:lnTo>
                <a:lnTo>
                  <a:pt x="10105" y="6002"/>
                </a:lnTo>
                <a:lnTo>
                  <a:pt x="10137" y="5999"/>
                </a:lnTo>
                <a:lnTo>
                  <a:pt x="10171" y="5995"/>
                </a:lnTo>
                <a:lnTo>
                  <a:pt x="10203" y="5990"/>
                </a:lnTo>
                <a:lnTo>
                  <a:pt x="10235" y="5981"/>
                </a:lnTo>
                <a:lnTo>
                  <a:pt x="10266" y="5972"/>
                </a:lnTo>
                <a:lnTo>
                  <a:pt x="10299" y="5961"/>
                </a:lnTo>
                <a:lnTo>
                  <a:pt x="10329" y="5948"/>
                </a:lnTo>
                <a:lnTo>
                  <a:pt x="10360" y="5934"/>
                </a:lnTo>
                <a:lnTo>
                  <a:pt x="10390" y="5918"/>
                </a:lnTo>
                <a:lnTo>
                  <a:pt x="10420" y="5900"/>
                </a:lnTo>
                <a:lnTo>
                  <a:pt x="10449" y="5881"/>
                </a:lnTo>
                <a:lnTo>
                  <a:pt x="10477" y="5860"/>
                </a:lnTo>
                <a:lnTo>
                  <a:pt x="10505" y="5837"/>
                </a:lnTo>
                <a:lnTo>
                  <a:pt x="10533" y="5814"/>
                </a:lnTo>
                <a:lnTo>
                  <a:pt x="10558" y="5789"/>
                </a:lnTo>
                <a:lnTo>
                  <a:pt x="10583" y="5763"/>
                </a:lnTo>
                <a:lnTo>
                  <a:pt x="10608" y="5736"/>
                </a:lnTo>
                <a:lnTo>
                  <a:pt x="10631" y="5706"/>
                </a:lnTo>
                <a:lnTo>
                  <a:pt x="10654" y="5676"/>
                </a:lnTo>
                <a:lnTo>
                  <a:pt x="10675" y="5645"/>
                </a:lnTo>
                <a:lnTo>
                  <a:pt x="10695" y="5613"/>
                </a:lnTo>
                <a:lnTo>
                  <a:pt x="10713" y="5578"/>
                </a:lnTo>
                <a:lnTo>
                  <a:pt x="10731" y="5544"/>
                </a:lnTo>
                <a:lnTo>
                  <a:pt x="10747" y="5508"/>
                </a:lnTo>
                <a:lnTo>
                  <a:pt x="10762" y="5471"/>
                </a:lnTo>
                <a:lnTo>
                  <a:pt x="10776" y="5433"/>
                </a:lnTo>
                <a:lnTo>
                  <a:pt x="10788" y="5395"/>
                </a:lnTo>
                <a:lnTo>
                  <a:pt x="10798" y="5356"/>
                </a:lnTo>
                <a:lnTo>
                  <a:pt x="10807" y="5316"/>
                </a:lnTo>
                <a:lnTo>
                  <a:pt x="10813" y="5277"/>
                </a:lnTo>
                <a:lnTo>
                  <a:pt x="10819" y="5239"/>
                </a:lnTo>
                <a:lnTo>
                  <a:pt x="10822" y="5199"/>
                </a:lnTo>
                <a:lnTo>
                  <a:pt x="10824" y="5161"/>
                </a:lnTo>
                <a:lnTo>
                  <a:pt x="10824" y="5124"/>
                </a:lnTo>
                <a:lnTo>
                  <a:pt x="10823" y="5086"/>
                </a:lnTo>
                <a:lnTo>
                  <a:pt x="10820" y="5049"/>
                </a:lnTo>
                <a:lnTo>
                  <a:pt x="10815" y="5013"/>
                </a:lnTo>
                <a:lnTo>
                  <a:pt x="10809" y="4978"/>
                </a:lnTo>
                <a:lnTo>
                  <a:pt x="10802" y="4942"/>
                </a:lnTo>
                <a:lnTo>
                  <a:pt x="10793" y="4908"/>
                </a:lnTo>
                <a:lnTo>
                  <a:pt x="10783" y="4874"/>
                </a:lnTo>
                <a:lnTo>
                  <a:pt x="10770" y="4841"/>
                </a:lnTo>
                <a:lnTo>
                  <a:pt x="10757" y="4809"/>
                </a:lnTo>
                <a:lnTo>
                  <a:pt x="10742" y="4779"/>
                </a:lnTo>
                <a:lnTo>
                  <a:pt x="10726" y="4749"/>
                </a:lnTo>
                <a:lnTo>
                  <a:pt x="10709" y="4719"/>
                </a:lnTo>
                <a:lnTo>
                  <a:pt x="10691" y="4691"/>
                </a:lnTo>
                <a:lnTo>
                  <a:pt x="10671" y="4665"/>
                </a:lnTo>
                <a:lnTo>
                  <a:pt x="10650" y="4640"/>
                </a:lnTo>
                <a:lnTo>
                  <a:pt x="10627" y="4616"/>
                </a:lnTo>
                <a:lnTo>
                  <a:pt x="10603" y="4592"/>
                </a:lnTo>
                <a:lnTo>
                  <a:pt x="10579" y="4571"/>
                </a:lnTo>
                <a:lnTo>
                  <a:pt x="10553" y="4551"/>
                </a:lnTo>
                <a:lnTo>
                  <a:pt x="10526" y="4533"/>
                </a:lnTo>
                <a:lnTo>
                  <a:pt x="10497" y="4516"/>
                </a:lnTo>
                <a:lnTo>
                  <a:pt x="10468" y="4501"/>
                </a:lnTo>
                <a:lnTo>
                  <a:pt x="10438" y="4488"/>
                </a:lnTo>
                <a:lnTo>
                  <a:pt x="10406" y="4476"/>
                </a:lnTo>
                <a:close/>
                <a:moveTo>
                  <a:pt x="8782" y="11794"/>
                </a:moveTo>
                <a:lnTo>
                  <a:pt x="9550" y="11804"/>
                </a:lnTo>
                <a:lnTo>
                  <a:pt x="9525" y="12091"/>
                </a:lnTo>
                <a:lnTo>
                  <a:pt x="8862" y="12101"/>
                </a:lnTo>
                <a:lnTo>
                  <a:pt x="9184" y="12504"/>
                </a:lnTo>
                <a:lnTo>
                  <a:pt x="8985" y="12726"/>
                </a:lnTo>
                <a:lnTo>
                  <a:pt x="8451" y="12162"/>
                </a:lnTo>
                <a:lnTo>
                  <a:pt x="7707" y="12474"/>
                </a:lnTo>
                <a:lnTo>
                  <a:pt x="7669" y="12277"/>
                </a:lnTo>
                <a:lnTo>
                  <a:pt x="8383" y="11814"/>
                </a:lnTo>
                <a:lnTo>
                  <a:pt x="7949" y="10423"/>
                </a:lnTo>
                <a:lnTo>
                  <a:pt x="7883" y="10442"/>
                </a:lnTo>
                <a:lnTo>
                  <a:pt x="7817" y="10460"/>
                </a:lnTo>
                <a:lnTo>
                  <a:pt x="7752" y="10477"/>
                </a:lnTo>
                <a:lnTo>
                  <a:pt x="7686" y="10492"/>
                </a:lnTo>
                <a:lnTo>
                  <a:pt x="7622" y="10506"/>
                </a:lnTo>
                <a:lnTo>
                  <a:pt x="7558" y="10519"/>
                </a:lnTo>
                <a:lnTo>
                  <a:pt x="7494" y="10532"/>
                </a:lnTo>
                <a:lnTo>
                  <a:pt x="7431" y="10543"/>
                </a:lnTo>
                <a:lnTo>
                  <a:pt x="7368" y="10552"/>
                </a:lnTo>
                <a:lnTo>
                  <a:pt x="7306" y="10560"/>
                </a:lnTo>
                <a:lnTo>
                  <a:pt x="7244" y="10568"/>
                </a:lnTo>
                <a:lnTo>
                  <a:pt x="7182" y="10574"/>
                </a:lnTo>
                <a:lnTo>
                  <a:pt x="7121" y="10580"/>
                </a:lnTo>
                <a:lnTo>
                  <a:pt x="7060" y="10584"/>
                </a:lnTo>
                <a:lnTo>
                  <a:pt x="7000" y="10587"/>
                </a:lnTo>
                <a:lnTo>
                  <a:pt x="6940" y="10589"/>
                </a:lnTo>
                <a:lnTo>
                  <a:pt x="7339" y="12923"/>
                </a:lnTo>
                <a:lnTo>
                  <a:pt x="8090" y="13084"/>
                </a:lnTo>
                <a:lnTo>
                  <a:pt x="8012" y="13361"/>
                </a:lnTo>
                <a:lnTo>
                  <a:pt x="7359" y="13245"/>
                </a:lnTo>
                <a:lnTo>
                  <a:pt x="7596" y="13699"/>
                </a:lnTo>
                <a:lnTo>
                  <a:pt x="7359" y="13880"/>
                </a:lnTo>
                <a:lnTo>
                  <a:pt x="6944" y="13225"/>
                </a:lnTo>
                <a:lnTo>
                  <a:pt x="6154" y="13381"/>
                </a:lnTo>
                <a:lnTo>
                  <a:pt x="6154" y="13185"/>
                </a:lnTo>
                <a:lnTo>
                  <a:pt x="6944" y="12867"/>
                </a:lnTo>
                <a:lnTo>
                  <a:pt x="6697" y="10584"/>
                </a:lnTo>
                <a:lnTo>
                  <a:pt x="6653" y="10582"/>
                </a:lnTo>
                <a:lnTo>
                  <a:pt x="6607" y="10580"/>
                </a:lnTo>
                <a:lnTo>
                  <a:pt x="6563" y="10576"/>
                </a:lnTo>
                <a:lnTo>
                  <a:pt x="6520" y="10572"/>
                </a:lnTo>
                <a:lnTo>
                  <a:pt x="6475" y="10568"/>
                </a:lnTo>
                <a:lnTo>
                  <a:pt x="6432" y="10563"/>
                </a:lnTo>
                <a:lnTo>
                  <a:pt x="6389" y="10558"/>
                </a:lnTo>
                <a:lnTo>
                  <a:pt x="6345" y="10552"/>
                </a:lnTo>
                <a:lnTo>
                  <a:pt x="6302" y="10546"/>
                </a:lnTo>
                <a:lnTo>
                  <a:pt x="6260" y="10538"/>
                </a:lnTo>
                <a:lnTo>
                  <a:pt x="6217" y="10531"/>
                </a:lnTo>
                <a:lnTo>
                  <a:pt x="6175" y="10523"/>
                </a:lnTo>
                <a:lnTo>
                  <a:pt x="6133" y="10514"/>
                </a:lnTo>
                <a:lnTo>
                  <a:pt x="6091" y="10505"/>
                </a:lnTo>
                <a:lnTo>
                  <a:pt x="6050" y="10495"/>
                </a:lnTo>
                <a:lnTo>
                  <a:pt x="6009" y="10485"/>
                </a:lnTo>
                <a:lnTo>
                  <a:pt x="5968" y="10475"/>
                </a:lnTo>
                <a:lnTo>
                  <a:pt x="5927" y="10464"/>
                </a:lnTo>
                <a:lnTo>
                  <a:pt x="5887" y="10453"/>
                </a:lnTo>
                <a:lnTo>
                  <a:pt x="5847" y="10441"/>
                </a:lnTo>
                <a:lnTo>
                  <a:pt x="5807" y="10428"/>
                </a:lnTo>
                <a:lnTo>
                  <a:pt x="5768" y="10416"/>
                </a:lnTo>
                <a:lnTo>
                  <a:pt x="5728" y="10402"/>
                </a:lnTo>
                <a:lnTo>
                  <a:pt x="5689" y="10388"/>
                </a:lnTo>
                <a:lnTo>
                  <a:pt x="5651" y="10374"/>
                </a:lnTo>
                <a:lnTo>
                  <a:pt x="5612" y="10359"/>
                </a:lnTo>
                <a:lnTo>
                  <a:pt x="5573" y="10344"/>
                </a:lnTo>
                <a:lnTo>
                  <a:pt x="5536" y="10329"/>
                </a:lnTo>
                <a:lnTo>
                  <a:pt x="5460" y="10296"/>
                </a:lnTo>
                <a:lnTo>
                  <a:pt x="5386" y="10261"/>
                </a:lnTo>
                <a:lnTo>
                  <a:pt x="5403" y="10182"/>
                </a:lnTo>
                <a:lnTo>
                  <a:pt x="5422" y="10102"/>
                </a:lnTo>
                <a:lnTo>
                  <a:pt x="5445" y="10023"/>
                </a:lnTo>
                <a:lnTo>
                  <a:pt x="5471" y="9945"/>
                </a:lnTo>
                <a:lnTo>
                  <a:pt x="5502" y="9867"/>
                </a:lnTo>
                <a:lnTo>
                  <a:pt x="5534" y="9792"/>
                </a:lnTo>
                <a:lnTo>
                  <a:pt x="5569" y="9717"/>
                </a:lnTo>
                <a:lnTo>
                  <a:pt x="5609" y="9644"/>
                </a:lnTo>
                <a:lnTo>
                  <a:pt x="5650" y="9571"/>
                </a:lnTo>
                <a:lnTo>
                  <a:pt x="5694" y="9499"/>
                </a:lnTo>
                <a:lnTo>
                  <a:pt x="5742" y="9430"/>
                </a:lnTo>
                <a:lnTo>
                  <a:pt x="5792" y="9362"/>
                </a:lnTo>
                <a:lnTo>
                  <a:pt x="5845" y="9296"/>
                </a:lnTo>
                <a:lnTo>
                  <a:pt x="5901" y="9230"/>
                </a:lnTo>
                <a:lnTo>
                  <a:pt x="5958" y="9168"/>
                </a:lnTo>
                <a:lnTo>
                  <a:pt x="6020" y="9106"/>
                </a:lnTo>
                <a:lnTo>
                  <a:pt x="6082" y="9047"/>
                </a:lnTo>
                <a:lnTo>
                  <a:pt x="6148" y="8990"/>
                </a:lnTo>
                <a:lnTo>
                  <a:pt x="6216" y="8935"/>
                </a:lnTo>
                <a:lnTo>
                  <a:pt x="6287" y="8881"/>
                </a:lnTo>
                <a:lnTo>
                  <a:pt x="6359" y="8831"/>
                </a:lnTo>
                <a:lnTo>
                  <a:pt x="6434" y="8783"/>
                </a:lnTo>
                <a:lnTo>
                  <a:pt x="6511" y="8736"/>
                </a:lnTo>
                <a:lnTo>
                  <a:pt x="6590" y="8693"/>
                </a:lnTo>
                <a:lnTo>
                  <a:pt x="6671" y="8652"/>
                </a:lnTo>
                <a:lnTo>
                  <a:pt x="6755" y="8613"/>
                </a:lnTo>
                <a:lnTo>
                  <a:pt x="6839" y="8578"/>
                </a:lnTo>
                <a:lnTo>
                  <a:pt x="6926" y="8545"/>
                </a:lnTo>
                <a:lnTo>
                  <a:pt x="7015" y="8515"/>
                </a:lnTo>
                <a:lnTo>
                  <a:pt x="7105" y="8487"/>
                </a:lnTo>
                <a:lnTo>
                  <a:pt x="7198" y="8463"/>
                </a:lnTo>
                <a:lnTo>
                  <a:pt x="7292" y="8442"/>
                </a:lnTo>
                <a:lnTo>
                  <a:pt x="7390" y="8425"/>
                </a:lnTo>
                <a:lnTo>
                  <a:pt x="7487" y="8410"/>
                </a:lnTo>
                <a:lnTo>
                  <a:pt x="7585" y="8400"/>
                </a:lnTo>
                <a:lnTo>
                  <a:pt x="7682" y="8393"/>
                </a:lnTo>
                <a:lnTo>
                  <a:pt x="7778" y="8390"/>
                </a:lnTo>
                <a:lnTo>
                  <a:pt x="7874" y="8390"/>
                </a:lnTo>
                <a:lnTo>
                  <a:pt x="7968" y="8394"/>
                </a:lnTo>
                <a:lnTo>
                  <a:pt x="8062" y="8401"/>
                </a:lnTo>
                <a:lnTo>
                  <a:pt x="8155" y="8411"/>
                </a:lnTo>
                <a:lnTo>
                  <a:pt x="8246" y="8425"/>
                </a:lnTo>
                <a:lnTo>
                  <a:pt x="8337" y="8442"/>
                </a:lnTo>
                <a:lnTo>
                  <a:pt x="8427" y="8462"/>
                </a:lnTo>
                <a:lnTo>
                  <a:pt x="8515" y="8486"/>
                </a:lnTo>
                <a:lnTo>
                  <a:pt x="8601" y="8513"/>
                </a:lnTo>
                <a:lnTo>
                  <a:pt x="8687" y="8542"/>
                </a:lnTo>
                <a:lnTo>
                  <a:pt x="8770" y="8575"/>
                </a:lnTo>
                <a:lnTo>
                  <a:pt x="8852" y="8610"/>
                </a:lnTo>
                <a:lnTo>
                  <a:pt x="8932" y="8649"/>
                </a:lnTo>
                <a:lnTo>
                  <a:pt x="9010" y="8690"/>
                </a:lnTo>
                <a:lnTo>
                  <a:pt x="9086" y="8733"/>
                </a:lnTo>
                <a:lnTo>
                  <a:pt x="9160" y="8780"/>
                </a:lnTo>
                <a:lnTo>
                  <a:pt x="9231" y="8829"/>
                </a:lnTo>
                <a:lnTo>
                  <a:pt x="9301" y="8881"/>
                </a:lnTo>
                <a:lnTo>
                  <a:pt x="9367" y="8936"/>
                </a:lnTo>
                <a:lnTo>
                  <a:pt x="9432" y="8992"/>
                </a:lnTo>
                <a:lnTo>
                  <a:pt x="9494" y="9052"/>
                </a:lnTo>
                <a:lnTo>
                  <a:pt x="9554" y="9113"/>
                </a:lnTo>
                <a:lnTo>
                  <a:pt x="9610" y="9178"/>
                </a:lnTo>
                <a:lnTo>
                  <a:pt x="9664" y="9243"/>
                </a:lnTo>
                <a:lnTo>
                  <a:pt x="9714" y="9312"/>
                </a:lnTo>
                <a:lnTo>
                  <a:pt x="9761" y="9382"/>
                </a:lnTo>
                <a:lnTo>
                  <a:pt x="9807" y="9455"/>
                </a:lnTo>
                <a:lnTo>
                  <a:pt x="9735" y="9510"/>
                </a:lnTo>
                <a:lnTo>
                  <a:pt x="9662" y="9566"/>
                </a:lnTo>
                <a:lnTo>
                  <a:pt x="9587" y="9619"/>
                </a:lnTo>
                <a:lnTo>
                  <a:pt x="9510" y="9674"/>
                </a:lnTo>
                <a:lnTo>
                  <a:pt x="9432" y="9726"/>
                </a:lnTo>
                <a:lnTo>
                  <a:pt x="9351" y="9778"/>
                </a:lnTo>
                <a:lnTo>
                  <a:pt x="9270" y="9829"/>
                </a:lnTo>
                <a:lnTo>
                  <a:pt x="9185" y="9879"/>
                </a:lnTo>
                <a:lnTo>
                  <a:pt x="9099" y="9929"/>
                </a:lnTo>
                <a:lnTo>
                  <a:pt x="9012" y="9977"/>
                </a:lnTo>
                <a:lnTo>
                  <a:pt x="8923" y="10025"/>
                </a:lnTo>
                <a:lnTo>
                  <a:pt x="8831" y="10071"/>
                </a:lnTo>
                <a:lnTo>
                  <a:pt x="8737" y="10116"/>
                </a:lnTo>
                <a:lnTo>
                  <a:pt x="8642" y="10162"/>
                </a:lnTo>
                <a:lnTo>
                  <a:pt x="8545" y="10205"/>
                </a:lnTo>
                <a:lnTo>
                  <a:pt x="8445" y="10246"/>
                </a:lnTo>
                <a:lnTo>
                  <a:pt x="8418" y="10258"/>
                </a:lnTo>
                <a:lnTo>
                  <a:pt x="8391" y="10270"/>
                </a:lnTo>
                <a:lnTo>
                  <a:pt x="8362" y="10281"/>
                </a:lnTo>
                <a:lnTo>
                  <a:pt x="8335" y="10292"/>
                </a:lnTo>
                <a:lnTo>
                  <a:pt x="8308" y="10302"/>
                </a:lnTo>
                <a:lnTo>
                  <a:pt x="8280" y="10313"/>
                </a:lnTo>
                <a:lnTo>
                  <a:pt x="8253" y="10323"/>
                </a:lnTo>
                <a:lnTo>
                  <a:pt x="8225" y="10332"/>
                </a:lnTo>
                <a:lnTo>
                  <a:pt x="8782" y="11794"/>
                </a:lnTo>
                <a:close/>
                <a:moveTo>
                  <a:pt x="15552" y="5025"/>
                </a:moveTo>
                <a:lnTo>
                  <a:pt x="15389" y="4645"/>
                </a:lnTo>
                <a:lnTo>
                  <a:pt x="15209" y="4278"/>
                </a:lnTo>
                <a:lnTo>
                  <a:pt x="15012" y="3923"/>
                </a:lnTo>
                <a:lnTo>
                  <a:pt x="14798" y="3582"/>
                </a:lnTo>
                <a:lnTo>
                  <a:pt x="14571" y="3255"/>
                </a:lnTo>
                <a:lnTo>
                  <a:pt x="14329" y="2941"/>
                </a:lnTo>
                <a:lnTo>
                  <a:pt x="14073" y="2643"/>
                </a:lnTo>
                <a:lnTo>
                  <a:pt x="13803" y="2358"/>
                </a:lnTo>
                <a:lnTo>
                  <a:pt x="13520" y="2088"/>
                </a:lnTo>
                <a:lnTo>
                  <a:pt x="13227" y="1833"/>
                </a:lnTo>
                <a:lnTo>
                  <a:pt x="12922" y="1594"/>
                </a:lnTo>
                <a:lnTo>
                  <a:pt x="12605" y="1370"/>
                </a:lnTo>
                <a:lnTo>
                  <a:pt x="12279" y="1161"/>
                </a:lnTo>
                <a:lnTo>
                  <a:pt x="11945" y="970"/>
                </a:lnTo>
                <a:lnTo>
                  <a:pt x="11601" y="794"/>
                </a:lnTo>
                <a:lnTo>
                  <a:pt x="11249" y="635"/>
                </a:lnTo>
                <a:lnTo>
                  <a:pt x="10890" y="493"/>
                </a:lnTo>
                <a:lnTo>
                  <a:pt x="10526" y="369"/>
                </a:lnTo>
                <a:lnTo>
                  <a:pt x="10154" y="262"/>
                </a:lnTo>
                <a:lnTo>
                  <a:pt x="9777" y="172"/>
                </a:lnTo>
                <a:lnTo>
                  <a:pt x="9396" y="102"/>
                </a:lnTo>
                <a:lnTo>
                  <a:pt x="9010" y="48"/>
                </a:lnTo>
                <a:lnTo>
                  <a:pt x="8621" y="15"/>
                </a:lnTo>
                <a:lnTo>
                  <a:pt x="8229" y="0"/>
                </a:lnTo>
                <a:lnTo>
                  <a:pt x="7836" y="4"/>
                </a:lnTo>
                <a:lnTo>
                  <a:pt x="7441" y="28"/>
                </a:lnTo>
                <a:lnTo>
                  <a:pt x="7046" y="72"/>
                </a:lnTo>
                <a:lnTo>
                  <a:pt x="6650" y="135"/>
                </a:lnTo>
                <a:lnTo>
                  <a:pt x="6255" y="219"/>
                </a:lnTo>
                <a:lnTo>
                  <a:pt x="5861" y="324"/>
                </a:lnTo>
                <a:lnTo>
                  <a:pt x="5469" y="449"/>
                </a:lnTo>
                <a:lnTo>
                  <a:pt x="5079" y="596"/>
                </a:lnTo>
                <a:lnTo>
                  <a:pt x="4698" y="761"/>
                </a:lnTo>
                <a:lnTo>
                  <a:pt x="4329" y="943"/>
                </a:lnTo>
                <a:lnTo>
                  <a:pt x="3974" y="1143"/>
                </a:lnTo>
                <a:lnTo>
                  <a:pt x="3631" y="1358"/>
                </a:lnTo>
                <a:lnTo>
                  <a:pt x="3302" y="1588"/>
                </a:lnTo>
                <a:lnTo>
                  <a:pt x="2987" y="1833"/>
                </a:lnTo>
                <a:lnTo>
                  <a:pt x="2685" y="2091"/>
                </a:lnTo>
                <a:lnTo>
                  <a:pt x="2399" y="2362"/>
                </a:lnTo>
                <a:lnTo>
                  <a:pt x="2127" y="2646"/>
                </a:lnTo>
                <a:lnTo>
                  <a:pt x="1870" y="2941"/>
                </a:lnTo>
                <a:lnTo>
                  <a:pt x="1628" y="3248"/>
                </a:lnTo>
                <a:lnTo>
                  <a:pt x="1401" y="3565"/>
                </a:lnTo>
                <a:lnTo>
                  <a:pt x="1191" y="3893"/>
                </a:lnTo>
                <a:lnTo>
                  <a:pt x="997" y="4229"/>
                </a:lnTo>
                <a:lnTo>
                  <a:pt x="819" y="4574"/>
                </a:lnTo>
                <a:lnTo>
                  <a:pt x="657" y="4926"/>
                </a:lnTo>
                <a:lnTo>
                  <a:pt x="513" y="5287"/>
                </a:lnTo>
                <a:lnTo>
                  <a:pt x="386" y="5653"/>
                </a:lnTo>
                <a:lnTo>
                  <a:pt x="276" y="6025"/>
                </a:lnTo>
                <a:lnTo>
                  <a:pt x="184" y="6403"/>
                </a:lnTo>
                <a:lnTo>
                  <a:pt x="110" y="6785"/>
                </a:lnTo>
                <a:lnTo>
                  <a:pt x="54" y="7171"/>
                </a:lnTo>
                <a:lnTo>
                  <a:pt x="18" y="7560"/>
                </a:lnTo>
                <a:lnTo>
                  <a:pt x="0" y="7951"/>
                </a:lnTo>
                <a:lnTo>
                  <a:pt x="1" y="8345"/>
                </a:lnTo>
                <a:lnTo>
                  <a:pt x="22" y="8740"/>
                </a:lnTo>
                <a:lnTo>
                  <a:pt x="63" y="9136"/>
                </a:lnTo>
                <a:lnTo>
                  <a:pt x="123" y="9531"/>
                </a:lnTo>
                <a:lnTo>
                  <a:pt x="204" y="9926"/>
                </a:lnTo>
                <a:lnTo>
                  <a:pt x="305" y="10319"/>
                </a:lnTo>
                <a:lnTo>
                  <a:pt x="428" y="10710"/>
                </a:lnTo>
                <a:lnTo>
                  <a:pt x="572" y="11098"/>
                </a:lnTo>
                <a:lnTo>
                  <a:pt x="735" y="11479"/>
                </a:lnTo>
                <a:lnTo>
                  <a:pt x="915" y="11846"/>
                </a:lnTo>
                <a:lnTo>
                  <a:pt x="1112" y="12200"/>
                </a:lnTo>
                <a:lnTo>
                  <a:pt x="1326" y="12542"/>
                </a:lnTo>
                <a:lnTo>
                  <a:pt x="1553" y="12868"/>
                </a:lnTo>
                <a:lnTo>
                  <a:pt x="1795" y="13182"/>
                </a:lnTo>
                <a:lnTo>
                  <a:pt x="2051" y="13481"/>
                </a:lnTo>
                <a:lnTo>
                  <a:pt x="2321" y="13766"/>
                </a:lnTo>
                <a:lnTo>
                  <a:pt x="2604" y="14035"/>
                </a:lnTo>
                <a:lnTo>
                  <a:pt x="2897" y="14290"/>
                </a:lnTo>
                <a:lnTo>
                  <a:pt x="3202" y="14530"/>
                </a:lnTo>
                <a:lnTo>
                  <a:pt x="3519" y="14754"/>
                </a:lnTo>
                <a:lnTo>
                  <a:pt x="3845" y="14963"/>
                </a:lnTo>
                <a:lnTo>
                  <a:pt x="4179" y="15154"/>
                </a:lnTo>
                <a:lnTo>
                  <a:pt x="4523" y="15331"/>
                </a:lnTo>
                <a:lnTo>
                  <a:pt x="4875" y="15489"/>
                </a:lnTo>
                <a:lnTo>
                  <a:pt x="5234" y="15631"/>
                </a:lnTo>
                <a:lnTo>
                  <a:pt x="5598" y="15756"/>
                </a:lnTo>
                <a:lnTo>
                  <a:pt x="5970" y="15863"/>
                </a:lnTo>
                <a:lnTo>
                  <a:pt x="6347" y="15953"/>
                </a:lnTo>
                <a:lnTo>
                  <a:pt x="6728" y="16024"/>
                </a:lnTo>
                <a:lnTo>
                  <a:pt x="7114" y="16077"/>
                </a:lnTo>
                <a:lnTo>
                  <a:pt x="7503" y="16111"/>
                </a:lnTo>
                <a:lnTo>
                  <a:pt x="7895" y="16126"/>
                </a:lnTo>
                <a:lnTo>
                  <a:pt x="8288" y="16122"/>
                </a:lnTo>
                <a:lnTo>
                  <a:pt x="8683" y="16099"/>
                </a:lnTo>
                <a:lnTo>
                  <a:pt x="9078" y="16055"/>
                </a:lnTo>
                <a:lnTo>
                  <a:pt x="9474" y="15992"/>
                </a:lnTo>
                <a:lnTo>
                  <a:pt x="9868" y="15909"/>
                </a:lnTo>
                <a:lnTo>
                  <a:pt x="10262" y="15804"/>
                </a:lnTo>
                <a:lnTo>
                  <a:pt x="10655" y="15679"/>
                </a:lnTo>
                <a:lnTo>
                  <a:pt x="11044" y="15533"/>
                </a:lnTo>
                <a:lnTo>
                  <a:pt x="11426" y="15367"/>
                </a:lnTo>
                <a:lnTo>
                  <a:pt x="11795" y="15185"/>
                </a:lnTo>
                <a:lnTo>
                  <a:pt x="12150" y="14985"/>
                </a:lnTo>
                <a:lnTo>
                  <a:pt x="12493" y="14769"/>
                </a:lnTo>
                <a:lnTo>
                  <a:pt x="12822" y="14539"/>
                </a:lnTo>
                <a:lnTo>
                  <a:pt x="13137" y="14294"/>
                </a:lnTo>
                <a:lnTo>
                  <a:pt x="13439" y="14035"/>
                </a:lnTo>
                <a:lnTo>
                  <a:pt x="13725" y="13764"/>
                </a:lnTo>
                <a:lnTo>
                  <a:pt x="13997" y="13480"/>
                </a:lnTo>
                <a:lnTo>
                  <a:pt x="14254" y="13184"/>
                </a:lnTo>
                <a:lnTo>
                  <a:pt x="14496" y="12877"/>
                </a:lnTo>
                <a:lnTo>
                  <a:pt x="14723" y="12560"/>
                </a:lnTo>
                <a:lnTo>
                  <a:pt x="14933" y="12232"/>
                </a:lnTo>
                <a:lnTo>
                  <a:pt x="15127" y="11895"/>
                </a:lnTo>
                <a:lnTo>
                  <a:pt x="15305" y="11551"/>
                </a:lnTo>
                <a:lnTo>
                  <a:pt x="15467" y="11198"/>
                </a:lnTo>
                <a:lnTo>
                  <a:pt x="15611" y="10838"/>
                </a:lnTo>
                <a:lnTo>
                  <a:pt x="15739" y="10471"/>
                </a:lnTo>
                <a:lnTo>
                  <a:pt x="15848" y="10099"/>
                </a:lnTo>
                <a:lnTo>
                  <a:pt x="15941" y="9721"/>
                </a:lnTo>
                <a:lnTo>
                  <a:pt x="16014" y="9339"/>
                </a:lnTo>
                <a:lnTo>
                  <a:pt x="16070" y="8953"/>
                </a:lnTo>
                <a:lnTo>
                  <a:pt x="16106" y="8564"/>
                </a:lnTo>
                <a:lnTo>
                  <a:pt x="16124" y="8173"/>
                </a:lnTo>
                <a:lnTo>
                  <a:pt x="16123" y="7779"/>
                </a:lnTo>
                <a:lnTo>
                  <a:pt x="16102" y="7384"/>
                </a:lnTo>
                <a:lnTo>
                  <a:pt x="16061" y="6988"/>
                </a:lnTo>
                <a:lnTo>
                  <a:pt x="16001" y="6593"/>
                </a:lnTo>
                <a:lnTo>
                  <a:pt x="15919" y="6198"/>
                </a:lnTo>
                <a:lnTo>
                  <a:pt x="15819" y="5805"/>
                </a:lnTo>
                <a:lnTo>
                  <a:pt x="15696" y="5414"/>
                </a:lnTo>
                <a:lnTo>
                  <a:pt x="15552" y="5025"/>
                </a:lnTo>
                <a:close/>
              </a:path>
            </a:pathLst>
          </a:custGeom>
          <a:solidFill>
            <a:srgbClr val="53DCF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 name="Google Shape;311;p44"/>
          <p:cNvSpPr/>
          <p:nvPr/>
        </p:nvSpPr>
        <p:spPr>
          <a:xfrm>
            <a:off x="1230332" y="3867558"/>
            <a:ext cx="189000" cy="189000"/>
          </a:xfrm>
          <a:custGeom>
            <a:avLst/>
            <a:gdLst/>
            <a:ahLst/>
            <a:cxnLst/>
            <a:rect l="l" t="t" r="r" b="b"/>
            <a:pathLst>
              <a:path w="16124" h="16063" extrusionOk="0">
                <a:moveTo>
                  <a:pt x="8421" y="6999"/>
                </a:moveTo>
                <a:lnTo>
                  <a:pt x="10625" y="6884"/>
                </a:lnTo>
                <a:lnTo>
                  <a:pt x="10625" y="8395"/>
                </a:lnTo>
                <a:lnTo>
                  <a:pt x="8454" y="8395"/>
                </a:lnTo>
                <a:lnTo>
                  <a:pt x="8465" y="8822"/>
                </a:lnTo>
                <a:lnTo>
                  <a:pt x="8477" y="9253"/>
                </a:lnTo>
                <a:lnTo>
                  <a:pt x="8489" y="9685"/>
                </a:lnTo>
                <a:lnTo>
                  <a:pt x="8502" y="10114"/>
                </a:lnTo>
                <a:lnTo>
                  <a:pt x="8515" y="10535"/>
                </a:lnTo>
                <a:lnTo>
                  <a:pt x="8527" y="10943"/>
                </a:lnTo>
                <a:lnTo>
                  <a:pt x="8539" y="11333"/>
                </a:lnTo>
                <a:lnTo>
                  <a:pt x="8551" y="11702"/>
                </a:lnTo>
                <a:lnTo>
                  <a:pt x="8561" y="12044"/>
                </a:lnTo>
                <a:lnTo>
                  <a:pt x="8571" y="12356"/>
                </a:lnTo>
                <a:lnTo>
                  <a:pt x="8580" y="12632"/>
                </a:lnTo>
                <a:lnTo>
                  <a:pt x="8587" y="12868"/>
                </a:lnTo>
                <a:lnTo>
                  <a:pt x="8594" y="13059"/>
                </a:lnTo>
                <a:lnTo>
                  <a:pt x="8598" y="13202"/>
                </a:lnTo>
                <a:lnTo>
                  <a:pt x="8601" y="13290"/>
                </a:lnTo>
                <a:lnTo>
                  <a:pt x="8602" y="13321"/>
                </a:lnTo>
                <a:lnTo>
                  <a:pt x="6757" y="13321"/>
                </a:lnTo>
                <a:lnTo>
                  <a:pt x="6601" y="8395"/>
                </a:lnTo>
                <a:lnTo>
                  <a:pt x="5444" y="8395"/>
                </a:lnTo>
                <a:lnTo>
                  <a:pt x="5444" y="7155"/>
                </a:lnTo>
                <a:lnTo>
                  <a:pt x="6559" y="7101"/>
                </a:lnTo>
                <a:lnTo>
                  <a:pt x="6535" y="6316"/>
                </a:lnTo>
                <a:lnTo>
                  <a:pt x="6533" y="6299"/>
                </a:lnTo>
                <a:lnTo>
                  <a:pt x="6527" y="6249"/>
                </a:lnTo>
                <a:lnTo>
                  <a:pt x="6520" y="6169"/>
                </a:lnTo>
                <a:lnTo>
                  <a:pt x="6512" y="6061"/>
                </a:lnTo>
                <a:lnTo>
                  <a:pt x="6508" y="5999"/>
                </a:lnTo>
                <a:lnTo>
                  <a:pt x="6505" y="5931"/>
                </a:lnTo>
                <a:lnTo>
                  <a:pt x="6503" y="5857"/>
                </a:lnTo>
                <a:lnTo>
                  <a:pt x="6501" y="5780"/>
                </a:lnTo>
                <a:lnTo>
                  <a:pt x="6500" y="5698"/>
                </a:lnTo>
                <a:lnTo>
                  <a:pt x="6501" y="5611"/>
                </a:lnTo>
                <a:lnTo>
                  <a:pt x="6503" y="5522"/>
                </a:lnTo>
                <a:lnTo>
                  <a:pt x="6507" y="5430"/>
                </a:lnTo>
                <a:lnTo>
                  <a:pt x="6513" y="5334"/>
                </a:lnTo>
                <a:lnTo>
                  <a:pt x="6520" y="5236"/>
                </a:lnTo>
                <a:lnTo>
                  <a:pt x="6530" y="5136"/>
                </a:lnTo>
                <a:lnTo>
                  <a:pt x="6542" y="5035"/>
                </a:lnTo>
                <a:lnTo>
                  <a:pt x="6557" y="4933"/>
                </a:lnTo>
                <a:lnTo>
                  <a:pt x="6575" y="4829"/>
                </a:lnTo>
                <a:lnTo>
                  <a:pt x="6595" y="4726"/>
                </a:lnTo>
                <a:lnTo>
                  <a:pt x="6620" y="4622"/>
                </a:lnTo>
                <a:lnTo>
                  <a:pt x="6647" y="4519"/>
                </a:lnTo>
                <a:lnTo>
                  <a:pt x="6678" y="4417"/>
                </a:lnTo>
                <a:lnTo>
                  <a:pt x="6712" y="4316"/>
                </a:lnTo>
                <a:lnTo>
                  <a:pt x="6752" y="4217"/>
                </a:lnTo>
                <a:lnTo>
                  <a:pt x="6794" y="4118"/>
                </a:lnTo>
                <a:lnTo>
                  <a:pt x="6841" y="4024"/>
                </a:lnTo>
                <a:lnTo>
                  <a:pt x="6894" y="3931"/>
                </a:lnTo>
                <a:lnTo>
                  <a:pt x="6950" y="3842"/>
                </a:lnTo>
                <a:lnTo>
                  <a:pt x="7015" y="3748"/>
                </a:lnTo>
                <a:lnTo>
                  <a:pt x="7082" y="3656"/>
                </a:lnTo>
                <a:lnTo>
                  <a:pt x="7151" y="3567"/>
                </a:lnTo>
                <a:lnTo>
                  <a:pt x="7221" y="3482"/>
                </a:lnTo>
                <a:lnTo>
                  <a:pt x="7294" y="3400"/>
                </a:lnTo>
                <a:lnTo>
                  <a:pt x="7370" y="3322"/>
                </a:lnTo>
                <a:lnTo>
                  <a:pt x="7446" y="3248"/>
                </a:lnTo>
                <a:lnTo>
                  <a:pt x="7527" y="3177"/>
                </a:lnTo>
                <a:lnTo>
                  <a:pt x="7609" y="3111"/>
                </a:lnTo>
                <a:lnTo>
                  <a:pt x="7696" y="3050"/>
                </a:lnTo>
                <a:lnTo>
                  <a:pt x="7785" y="2993"/>
                </a:lnTo>
                <a:lnTo>
                  <a:pt x="7878" y="2942"/>
                </a:lnTo>
                <a:lnTo>
                  <a:pt x="7972" y="2896"/>
                </a:lnTo>
                <a:lnTo>
                  <a:pt x="8072" y="2856"/>
                </a:lnTo>
                <a:lnTo>
                  <a:pt x="8175" y="2822"/>
                </a:lnTo>
                <a:lnTo>
                  <a:pt x="8281" y="2793"/>
                </a:lnTo>
                <a:lnTo>
                  <a:pt x="8392" y="2771"/>
                </a:lnTo>
                <a:lnTo>
                  <a:pt x="8507" y="2754"/>
                </a:lnTo>
                <a:lnTo>
                  <a:pt x="8625" y="2745"/>
                </a:lnTo>
                <a:lnTo>
                  <a:pt x="8748" y="2743"/>
                </a:lnTo>
                <a:lnTo>
                  <a:pt x="8876" y="2748"/>
                </a:lnTo>
                <a:lnTo>
                  <a:pt x="9009" y="2761"/>
                </a:lnTo>
                <a:lnTo>
                  <a:pt x="9147" y="2781"/>
                </a:lnTo>
                <a:lnTo>
                  <a:pt x="9289" y="2809"/>
                </a:lnTo>
                <a:lnTo>
                  <a:pt x="9436" y="2845"/>
                </a:lnTo>
                <a:lnTo>
                  <a:pt x="9589" y="2889"/>
                </a:lnTo>
                <a:lnTo>
                  <a:pt x="9747" y="2942"/>
                </a:lnTo>
                <a:lnTo>
                  <a:pt x="9911" y="3005"/>
                </a:lnTo>
                <a:lnTo>
                  <a:pt x="10081" y="3075"/>
                </a:lnTo>
                <a:lnTo>
                  <a:pt x="10256" y="3155"/>
                </a:lnTo>
                <a:lnTo>
                  <a:pt x="10438" y="3246"/>
                </a:lnTo>
                <a:lnTo>
                  <a:pt x="10625" y="3345"/>
                </a:lnTo>
                <a:lnTo>
                  <a:pt x="10680" y="5126"/>
                </a:lnTo>
                <a:lnTo>
                  <a:pt x="10654" y="5112"/>
                </a:lnTo>
                <a:lnTo>
                  <a:pt x="10581" y="5075"/>
                </a:lnTo>
                <a:lnTo>
                  <a:pt x="10529" y="5049"/>
                </a:lnTo>
                <a:lnTo>
                  <a:pt x="10467" y="5021"/>
                </a:lnTo>
                <a:lnTo>
                  <a:pt x="10398" y="4990"/>
                </a:lnTo>
                <a:lnTo>
                  <a:pt x="10321" y="4958"/>
                </a:lnTo>
                <a:lnTo>
                  <a:pt x="10236" y="4925"/>
                </a:lnTo>
                <a:lnTo>
                  <a:pt x="10147" y="4892"/>
                </a:lnTo>
                <a:lnTo>
                  <a:pt x="10052" y="4861"/>
                </a:lnTo>
                <a:lnTo>
                  <a:pt x="9953" y="4832"/>
                </a:lnTo>
                <a:lnTo>
                  <a:pt x="9851" y="4806"/>
                </a:lnTo>
                <a:lnTo>
                  <a:pt x="9746" y="4784"/>
                </a:lnTo>
                <a:lnTo>
                  <a:pt x="9640" y="4767"/>
                </a:lnTo>
                <a:lnTo>
                  <a:pt x="9533" y="4756"/>
                </a:lnTo>
                <a:lnTo>
                  <a:pt x="9426" y="4752"/>
                </a:lnTo>
                <a:lnTo>
                  <a:pt x="9320" y="4754"/>
                </a:lnTo>
                <a:lnTo>
                  <a:pt x="9215" y="4766"/>
                </a:lnTo>
                <a:lnTo>
                  <a:pt x="9113" y="4786"/>
                </a:lnTo>
                <a:lnTo>
                  <a:pt x="9016" y="4817"/>
                </a:lnTo>
                <a:lnTo>
                  <a:pt x="8921" y="4859"/>
                </a:lnTo>
                <a:lnTo>
                  <a:pt x="8832" y="4913"/>
                </a:lnTo>
                <a:lnTo>
                  <a:pt x="8749" y="4981"/>
                </a:lnTo>
                <a:lnTo>
                  <a:pt x="8674" y="5062"/>
                </a:lnTo>
                <a:lnTo>
                  <a:pt x="8605" y="5158"/>
                </a:lnTo>
                <a:lnTo>
                  <a:pt x="8546" y="5269"/>
                </a:lnTo>
                <a:lnTo>
                  <a:pt x="8495" y="5397"/>
                </a:lnTo>
                <a:lnTo>
                  <a:pt x="8455" y="5542"/>
                </a:lnTo>
                <a:lnTo>
                  <a:pt x="8426" y="5706"/>
                </a:lnTo>
                <a:lnTo>
                  <a:pt x="8409" y="5889"/>
                </a:lnTo>
                <a:lnTo>
                  <a:pt x="8405" y="6091"/>
                </a:lnTo>
                <a:lnTo>
                  <a:pt x="8406" y="6140"/>
                </a:lnTo>
                <a:lnTo>
                  <a:pt x="8406" y="6190"/>
                </a:lnTo>
                <a:lnTo>
                  <a:pt x="8407" y="6241"/>
                </a:lnTo>
                <a:lnTo>
                  <a:pt x="8408" y="6293"/>
                </a:lnTo>
                <a:lnTo>
                  <a:pt x="8409" y="6346"/>
                </a:lnTo>
                <a:lnTo>
                  <a:pt x="8409" y="6401"/>
                </a:lnTo>
                <a:lnTo>
                  <a:pt x="8410" y="6457"/>
                </a:lnTo>
                <a:lnTo>
                  <a:pt x="8411" y="6513"/>
                </a:lnTo>
                <a:lnTo>
                  <a:pt x="8412" y="6571"/>
                </a:lnTo>
                <a:lnTo>
                  <a:pt x="8413" y="6630"/>
                </a:lnTo>
                <a:lnTo>
                  <a:pt x="8414" y="6689"/>
                </a:lnTo>
                <a:lnTo>
                  <a:pt x="8416" y="6749"/>
                </a:lnTo>
                <a:lnTo>
                  <a:pt x="8417" y="6811"/>
                </a:lnTo>
                <a:lnTo>
                  <a:pt x="8418" y="6873"/>
                </a:lnTo>
                <a:lnTo>
                  <a:pt x="8420" y="6936"/>
                </a:lnTo>
                <a:lnTo>
                  <a:pt x="8421" y="6999"/>
                </a:lnTo>
                <a:close/>
                <a:moveTo>
                  <a:pt x="15552" y="5006"/>
                </a:moveTo>
                <a:lnTo>
                  <a:pt x="15389" y="4627"/>
                </a:lnTo>
                <a:lnTo>
                  <a:pt x="15209" y="4262"/>
                </a:lnTo>
                <a:lnTo>
                  <a:pt x="15012" y="3908"/>
                </a:lnTo>
                <a:lnTo>
                  <a:pt x="14798" y="3569"/>
                </a:lnTo>
                <a:lnTo>
                  <a:pt x="14571" y="3243"/>
                </a:lnTo>
                <a:lnTo>
                  <a:pt x="14329" y="2930"/>
                </a:lnTo>
                <a:lnTo>
                  <a:pt x="14072" y="2633"/>
                </a:lnTo>
                <a:lnTo>
                  <a:pt x="13803" y="2349"/>
                </a:lnTo>
                <a:lnTo>
                  <a:pt x="13520" y="2080"/>
                </a:lnTo>
                <a:lnTo>
                  <a:pt x="13227" y="1827"/>
                </a:lnTo>
                <a:lnTo>
                  <a:pt x="12922" y="1588"/>
                </a:lnTo>
                <a:lnTo>
                  <a:pt x="12605" y="1365"/>
                </a:lnTo>
                <a:lnTo>
                  <a:pt x="12279" y="1157"/>
                </a:lnTo>
                <a:lnTo>
                  <a:pt x="11945" y="966"/>
                </a:lnTo>
                <a:lnTo>
                  <a:pt x="11601" y="791"/>
                </a:lnTo>
                <a:lnTo>
                  <a:pt x="11249" y="633"/>
                </a:lnTo>
                <a:lnTo>
                  <a:pt x="10890" y="491"/>
                </a:lnTo>
                <a:lnTo>
                  <a:pt x="10526" y="368"/>
                </a:lnTo>
                <a:lnTo>
                  <a:pt x="10154" y="261"/>
                </a:lnTo>
                <a:lnTo>
                  <a:pt x="9777" y="172"/>
                </a:lnTo>
                <a:lnTo>
                  <a:pt x="9396" y="101"/>
                </a:lnTo>
                <a:lnTo>
                  <a:pt x="9010" y="48"/>
                </a:lnTo>
                <a:lnTo>
                  <a:pt x="8621" y="15"/>
                </a:lnTo>
                <a:lnTo>
                  <a:pt x="8229" y="0"/>
                </a:lnTo>
                <a:lnTo>
                  <a:pt x="7836" y="4"/>
                </a:lnTo>
                <a:lnTo>
                  <a:pt x="7441" y="28"/>
                </a:lnTo>
                <a:lnTo>
                  <a:pt x="7046" y="71"/>
                </a:lnTo>
                <a:lnTo>
                  <a:pt x="6650" y="135"/>
                </a:lnTo>
                <a:lnTo>
                  <a:pt x="6255" y="218"/>
                </a:lnTo>
                <a:lnTo>
                  <a:pt x="5861" y="322"/>
                </a:lnTo>
                <a:lnTo>
                  <a:pt x="5469" y="447"/>
                </a:lnTo>
                <a:lnTo>
                  <a:pt x="5079" y="593"/>
                </a:lnTo>
                <a:lnTo>
                  <a:pt x="4698" y="758"/>
                </a:lnTo>
                <a:lnTo>
                  <a:pt x="4329" y="940"/>
                </a:lnTo>
                <a:lnTo>
                  <a:pt x="3974" y="1139"/>
                </a:lnTo>
                <a:lnTo>
                  <a:pt x="3631" y="1353"/>
                </a:lnTo>
                <a:lnTo>
                  <a:pt x="3302" y="1582"/>
                </a:lnTo>
                <a:lnTo>
                  <a:pt x="2987" y="1826"/>
                </a:lnTo>
                <a:lnTo>
                  <a:pt x="2685" y="2083"/>
                </a:lnTo>
                <a:lnTo>
                  <a:pt x="2399" y="2353"/>
                </a:lnTo>
                <a:lnTo>
                  <a:pt x="2127" y="2636"/>
                </a:lnTo>
                <a:lnTo>
                  <a:pt x="1870" y="2930"/>
                </a:lnTo>
                <a:lnTo>
                  <a:pt x="1628" y="3237"/>
                </a:lnTo>
                <a:lnTo>
                  <a:pt x="1401" y="3552"/>
                </a:lnTo>
                <a:lnTo>
                  <a:pt x="1191" y="3878"/>
                </a:lnTo>
                <a:lnTo>
                  <a:pt x="997" y="4214"/>
                </a:lnTo>
                <a:lnTo>
                  <a:pt x="819" y="4557"/>
                </a:lnTo>
                <a:lnTo>
                  <a:pt x="657" y="4907"/>
                </a:lnTo>
                <a:lnTo>
                  <a:pt x="513" y="5267"/>
                </a:lnTo>
                <a:lnTo>
                  <a:pt x="386" y="5631"/>
                </a:lnTo>
                <a:lnTo>
                  <a:pt x="276" y="6002"/>
                </a:lnTo>
                <a:lnTo>
                  <a:pt x="184" y="6379"/>
                </a:lnTo>
                <a:lnTo>
                  <a:pt x="110" y="6759"/>
                </a:lnTo>
                <a:lnTo>
                  <a:pt x="54" y="7144"/>
                </a:lnTo>
                <a:lnTo>
                  <a:pt x="18" y="7531"/>
                </a:lnTo>
                <a:lnTo>
                  <a:pt x="0" y="7921"/>
                </a:lnTo>
                <a:lnTo>
                  <a:pt x="1" y="8314"/>
                </a:lnTo>
                <a:lnTo>
                  <a:pt x="22" y="8707"/>
                </a:lnTo>
                <a:lnTo>
                  <a:pt x="63" y="9101"/>
                </a:lnTo>
                <a:lnTo>
                  <a:pt x="123" y="9495"/>
                </a:lnTo>
                <a:lnTo>
                  <a:pt x="205" y="9888"/>
                </a:lnTo>
                <a:lnTo>
                  <a:pt x="305" y="10280"/>
                </a:lnTo>
                <a:lnTo>
                  <a:pt x="428" y="10670"/>
                </a:lnTo>
                <a:lnTo>
                  <a:pt x="572" y="11057"/>
                </a:lnTo>
                <a:lnTo>
                  <a:pt x="735" y="11436"/>
                </a:lnTo>
                <a:lnTo>
                  <a:pt x="915" y="11801"/>
                </a:lnTo>
                <a:lnTo>
                  <a:pt x="1112" y="12155"/>
                </a:lnTo>
                <a:lnTo>
                  <a:pt x="1326" y="12494"/>
                </a:lnTo>
                <a:lnTo>
                  <a:pt x="1553" y="12819"/>
                </a:lnTo>
                <a:lnTo>
                  <a:pt x="1795" y="13132"/>
                </a:lnTo>
                <a:lnTo>
                  <a:pt x="2052" y="13430"/>
                </a:lnTo>
                <a:lnTo>
                  <a:pt x="2321" y="13714"/>
                </a:lnTo>
                <a:lnTo>
                  <a:pt x="2604" y="13982"/>
                </a:lnTo>
                <a:lnTo>
                  <a:pt x="2897" y="14236"/>
                </a:lnTo>
                <a:lnTo>
                  <a:pt x="3202" y="14475"/>
                </a:lnTo>
                <a:lnTo>
                  <a:pt x="3519" y="14698"/>
                </a:lnTo>
                <a:lnTo>
                  <a:pt x="3845" y="14906"/>
                </a:lnTo>
                <a:lnTo>
                  <a:pt x="4179" y="15097"/>
                </a:lnTo>
                <a:lnTo>
                  <a:pt x="4523" y="15272"/>
                </a:lnTo>
                <a:lnTo>
                  <a:pt x="4875" y="15430"/>
                </a:lnTo>
                <a:lnTo>
                  <a:pt x="5234" y="15572"/>
                </a:lnTo>
                <a:lnTo>
                  <a:pt x="5598" y="15695"/>
                </a:lnTo>
                <a:lnTo>
                  <a:pt x="5970" y="15802"/>
                </a:lnTo>
                <a:lnTo>
                  <a:pt x="6347" y="15891"/>
                </a:lnTo>
                <a:lnTo>
                  <a:pt x="6728" y="15962"/>
                </a:lnTo>
                <a:lnTo>
                  <a:pt x="7114" y="16015"/>
                </a:lnTo>
                <a:lnTo>
                  <a:pt x="7503" y="16048"/>
                </a:lnTo>
                <a:lnTo>
                  <a:pt x="7895" y="16063"/>
                </a:lnTo>
                <a:lnTo>
                  <a:pt x="8288" y="16059"/>
                </a:lnTo>
                <a:lnTo>
                  <a:pt x="8683" y="16036"/>
                </a:lnTo>
                <a:lnTo>
                  <a:pt x="9078" y="15992"/>
                </a:lnTo>
                <a:lnTo>
                  <a:pt x="9474" y="15928"/>
                </a:lnTo>
                <a:lnTo>
                  <a:pt x="9869" y="15845"/>
                </a:lnTo>
                <a:lnTo>
                  <a:pt x="10262" y="15741"/>
                </a:lnTo>
                <a:lnTo>
                  <a:pt x="10655" y="15616"/>
                </a:lnTo>
                <a:lnTo>
                  <a:pt x="11044" y="15470"/>
                </a:lnTo>
                <a:lnTo>
                  <a:pt x="11426" y="15305"/>
                </a:lnTo>
                <a:lnTo>
                  <a:pt x="11795" y="15123"/>
                </a:lnTo>
                <a:lnTo>
                  <a:pt x="12150" y="14924"/>
                </a:lnTo>
                <a:lnTo>
                  <a:pt x="12493" y="14710"/>
                </a:lnTo>
                <a:lnTo>
                  <a:pt x="12822" y="14481"/>
                </a:lnTo>
                <a:lnTo>
                  <a:pt x="13137" y="14237"/>
                </a:lnTo>
                <a:lnTo>
                  <a:pt x="13439" y="13980"/>
                </a:lnTo>
                <a:lnTo>
                  <a:pt x="13725" y="13710"/>
                </a:lnTo>
                <a:lnTo>
                  <a:pt x="13997" y="13427"/>
                </a:lnTo>
                <a:lnTo>
                  <a:pt x="14254" y="13133"/>
                </a:lnTo>
                <a:lnTo>
                  <a:pt x="14496" y="12826"/>
                </a:lnTo>
                <a:lnTo>
                  <a:pt x="14723" y="12511"/>
                </a:lnTo>
                <a:lnTo>
                  <a:pt x="14933" y="12185"/>
                </a:lnTo>
                <a:lnTo>
                  <a:pt x="15127" y="11849"/>
                </a:lnTo>
                <a:lnTo>
                  <a:pt x="15305" y="11506"/>
                </a:lnTo>
                <a:lnTo>
                  <a:pt x="15467" y="11156"/>
                </a:lnTo>
                <a:lnTo>
                  <a:pt x="15611" y="10796"/>
                </a:lnTo>
                <a:lnTo>
                  <a:pt x="15738" y="10432"/>
                </a:lnTo>
                <a:lnTo>
                  <a:pt x="15848" y="10061"/>
                </a:lnTo>
                <a:lnTo>
                  <a:pt x="15940" y="9684"/>
                </a:lnTo>
                <a:lnTo>
                  <a:pt x="16014" y="9304"/>
                </a:lnTo>
                <a:lnTo>
                  <a:pt x="16070" y="8919"/>
                </a:lnTo>
                <a:lnTo>
                  <a:pt x="16106" y="8532"/>
                </a:lnTo>
                <a:lnTo>
                  <a:pt x="16124" y="8142"/>
                </a:lnTo>
                <a:lnTo>
                  <a:pt x="16123" y="7749"/>
                </a:lnTo>
                <a:lnTo>
                  <a:pt x="16102" y="7356"/>
                </a:lnTo>
                <a:lnTo>
                  <a:pt x="16061" y="6962"/>
                </a:lnTo>
                <a:lnTo>
                  <a:pt x="16001" y="6568"/>
                </a:lnTo>
                <a:lnTo>
                  <a:pt x="15919" y="6175"/>
                </a:lnTo>
                <a:lnTo>
                  <a:pt x="15819" y="5783"/>
                </a:lnTo>
                <a:lnTo>
                  <a:pt x="15696" y="5393"/>
                </a:lnTo>
                <a:lnTo>
                  <a:pt x="15552" y="5006"/>
                </a:lnTo>
                <a:close/>
              </a:path>
            </a:pathLst>
          </a:custGeom>
          <a:solidFill>
            <a:srgbClr val="0070C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 name="Google Shape;312;p44"/>
          <p:cNvSpPr/>
          <p:nvPr/>
        </p:nvSpPr>
        <p:spPr>
          <a:xfrm>
            <a:off x="1221630" y="4417570"/>
            <a:ext cx="189000" cy="189000"/>
          </a:xfrm>
          <a:custGeom>
            <a:avLst/>
            <a:gdLst/>
            <a:ahLst/>
            <a:cxnLst/>
            <a:rect l="l" t="t" r="r" b="b"/>
            <a:pathLst>
              <a:path w="16128" h="16128" extrusionOk="0">
                <a:moveTo>
                  <a:pt x="12914" y="13338"/>
                </a:moveTo>
                <a:lnTo>
                  <a:pt x="10927" y="13338"/>
                </a:lnTo>
                <a:lnTo>
                  <a:pt x="10945" y="13279"/>
                </a:lnTo>
                <a:lnTo>
                  <a:pt x="10992" y="13112"/>
                </a:lnTo>
                <a:lnTo>
                  <a:pt x="11024" y="12993"/>
                </a:lnTo>
                <a:lnTo>
                  <a:pt x="11062" y="12854"/>
                </a:lnTo>
                <a:lnTo>
                  <a:pt x="11102" y="12695"/>
                </a:lnTo>
                <a:lnTo>
                  <a:pt x="11145" y="12518"/>
                </a:lnTo>
                <a:lnTo>
                  <a:pt x="11191" y="12327"/>
                </a:lnTo>
                <a:lnTo>
                  <a:pt x="11236" y="12121"/>
                </a:lnTo>
                <a:lnTo>
                  <a:pt x="11281" y="11904"/>
                </a:lnTo>
                <a:lnTo>
                  <a:pt x="11325" y="11679"/>
                </a:lnTo>
                <a:lnTo>
                  <a:pt x="11365" y="11445"/>
                </a:lnTo>
                <a:lnTo>
                  <a:pt x="11404" y="11205"/>
                </a:lnTo>
                <a:lnTo>
                  <a:pt x="11437" y="10962"/>
                </a:lnTo>
                <a:lnTo>
                  <a:pt x="11465" y="10717"/>
                </a:lnTo>
                <a:lnTo>
                  <a:pt x="11487" y="10472"/>
                </a:lnTo>
                <a:lnTo>
                  <a:pt x="11501" y="10229"/>
                </a:lnTo>
                <a:lnTo>
                  <a:pt x="11508" y="9991"/>
                </a:lnTo>
                <a:lnTo>
                  <a:pt x="11505" y="9758"/>
                </a:lnTo>
                <a:lnTo>
                  <a:pt x="11492" y="9533"/>
                </a:lnTo>
                <a:lnTo>
                  <a:pt x="11467" y="9318"/>
                </a:lnTo>
                <a:lnTo>
                  <a:pt x="11431" y="9114"/>
                </a:lnTo>
                <a:lnTo>
                  <a:pt x="11381" y="8924"/>
                </a:lnTo>
                <a:lnTo>
                  <a:pt x="11317" y="8749"/>
                </a:lnTo>
                <a:lnTo>
                  <a:pt x="11238" y="8593"/>
                </a:lnTo>
                <a:lnTo>
                  <a:pt x="11142" y="8455"/>
                </a:lnTo>
                <a:lnTo>
                  <a:pt x="11030" y="8339"/>
                </a:lnTo>
                <a:lnTo>
                  <a:pt x="10900" y="8246"/>
                </a:lnTo>
                <a:lnTo>
                  <a:pt x="10749" y="8179"/>
                </a:lnTo>
                <a:lnTo>
                  <a:pt x="10580" y="8139"/>
                </a:lnTo>
                <a:lnTo>
                  <a:pt x="10388" y="8126"/>
                </a:lnTo>
                <a:lnTo>
                  <a:pt x="10382" y="8128"/>
                </a:lnTo>
                <a:lnTo>
                  <a:pt x="10364" y="8129"/>
                </a:lnTo>
                <a:lnTo>
                  <a:pt x="10334" y="8133"/>
                </a:lnTo>
                <a:lnTo>
                  <a:pt x="10295" y="8139"/>
                </a:lnTo>
                <a:lnTo>
                  <a:pt x="10245" y="8150"/>
                </a:lnTo>
                <a:lnTo>
                  <a:pt x="10189" y="8165"/>
                </a:lnTo>
                <a:lnTo>
                  <a:pt x="10124" y="8186"/>
                </a:lnTo>
                <a:lnTo>
                  <a:pt x="10053" y="8214"/>
                </a:lnTo>
                <a:lnTo>
                  <a:pt x="9977" y="8249"/>
                </a:lnTo>
                <a:lnTo>
                  <a:pt x="9898" y="8294"/>
                </a:lnTo>
                <a:lnTo>
                  <a:pt x="9814" y="8348"/>
                </a:lnTo>
                <a:lnTo>
                  <a:pt x="9727" y="8412"/>
                </a:lnTo>
                <a:lnTo>
                  <a:pt x="9641" y="8488"/>
                </a:lnTo>
                <a:lnTo>
                  <a:pt x="9553" y="8576"/>
                </a:lnTo>
                <a:lnTo>
                  <a:pt x="9465" y="8678"/>
                </a:lnTo>
                <a:lnTo>
                  <a:pt x="9379" y="8793"/>
                </a:lnTo>
                <a:lnTo>
                  <a:pt x="9297" y="8924"/>
                </a:lnTo>
                <a:lnTo>
                  <a:pt x="9217" y="9071"/>
                </a:lnTo>
                <a:lnTo>
                  <a:pt x="9143" y="9235"/>
                </a:lnTo>
                <a:lnTo>
                  <a:pt x="9073" y="9417"/>
                </a:lnTo>
                <a:lnTo>
                  <a:pt x="9011" y="9617"/>
                </a:lnTo>
                <a:lnTo>
                  <a:pt x="8955" y="9838"/>
                </a:lnTo>
                <a:lnTo>
                  <a:pt x="8908" y="10079"/>
                </a:lnTo>
                <a:lnTo>
                  <a:pt x="8869" y="10342"/>
                </a:lnTo>
                <a:lnTo>
                  <a:pt x="8842" y="10627"/>
                </a:lnTo>
                <a:lnTo>
                  <a:pt x="8826" y="10937"/>
                </a:lnTo>
                <a:lnTo>
                  <a:pt x="8822" y="11270"/>
                </a:lnTo>
                <a:lnTo>
                  <a:pt x="8832" y="11629"/>
                </a:lnTo>
                <a:lnTo>
                  <a:pt x="8856" y="12014"/>
                </a:lnTo>
                <a:lnTo>
                  <a:pt x="8895" y="12428"/>
                </a:lnTo>
                <a:lnTo>
                  <a:pt x="8950" y="12868"/>
                </a:lnTo>
                <a:lnTo>
                  <a:pt x="9023" y="13338"/>
                </a:lnTo>
                <a:lnTo>
                  <a:pt x="7037" y="13338"/>
                </a:lnTo>
                <a:lnTo>
                  <a:pt x="6747" y="6947"/>
                </a:lnTo>
                <a:lnTo>
                  <a:pt x="9065" y="6026"/>
                </a:lnTo>
                <a:lnTo>
                  <a:pt x="9065" y="6947"/>
                </a:lnTo>
                <a:lnTo>
                  <a:pt x="9084" y="6935"/>
                </a:lnTo>
                <a:lnTo>
                  <a:pt x="9140" y="6900"/>
                </a:lnTo>
                <a:lnTo>
                  <a:pt x="9227" y="6846"/>
                </a:lnTo>
                <a:lnTo>
                  <a:pt x="9346" y="6777"/>
                </a:lnTo>
                <a:lnTo>
                  <a:pt x="9491" y="6696"/>
                </a:lnTo>
                <a:lnTo>
                  <a:pt x="9662" y="6607"/>
                </a:lnTo>
                <a:lnTo>
                  <a:pt x="9852" y="6515"/>
                </a:lnTo>
                <a:lnTo>
                  <a:pt x="10062" y="6421"/>
                </a:lnTo>
                <a:lnTo>
                  <a:pt x="10288" y="6329"/>
                </a:lnTo>
                <a:lnTo>
                  <a:pt x="10525" y="6245"/>
                </a:lnTo>
                <a:lnTo>
                  <a:pt x="10771" y="6171"/>
                </a:lnTo>
                <a:lnTo>
                  <a:pt x="11026" y="6109"/>
                </a:lnTo>
                <a:lnTo>
                  <a:pt x="11283" y="6066"/>
                </a:lnTo>
                <a:lnTo>
                  <a:pt x="11540" y="6044"/>
                </a:lnTo>
                <a:lnTo>
                  <a:pt x="11796" y="6046"/>
                </a:lnTo>
                <a:lnTo>
                  <a:pt x="12046" y="6075"/>
                </a:lnTo>
                <a:lnTo>
                  <a:pt x="12287" y="6138"/>
                </a:lnTo>
                <a:lnTo>
                  <a:pt x="12517" y="6234"/>
                </a:lnTo>
                <a:lnTo>
                  <a:pt x="12734" y="6371"/>
                </a:lnTo>
                <a:lnTo>
                  <a:pt x="12934" y="6550"/>
                </a:lnTo>
                <a:lnTo>
                  <a:pt x="13113" y="6775"/>
                </a:lnTo>
                <a:lnTo>
                  <a:pt x="13269" y="7050"/>
                </a:lnTo>
                <a:lnTo>
                  <a:pt x="13399" y="7379"/>
                </a:lnTo>
                <a:lnTo>
                  <a:pt x="13500" y="7764"/>
                </a:lnTo>
                <a:lnTo>
                  <a:pt x="13570" y="8210"/>
                </a:lnTo>
                <a:lnTo>
                  <a:pt x="13604" y="8721"/>
                </a:lnTo>
                <a:lnTo>
                  <a:pt x="13601" y="9300"/>
                </a:lnTo>
                <a:lnTo>
                  <a:pt x="13558" y="9950"/>
                </a:lnTo>
                <a:lnTo>
                  <a:pt x="13470" y="10675"/>
                </a:lnTo>
                <a:lnTo>
                  <a:pt x="13335" y="11479"/>
                </a:lnTo>
                <a:lnTo>
                  <a:pt x="13151" y="12365"/>
                </a:lnTo>
                <a:lnTo>
                  <a:pt x="12914" y="13338"/>
                </a:lnTo>
                <a:close/>
                <a:moveTo>
                  <a:pt x="5069" y="5858"/>
                </a:moveTo>
                <a:lnTo>
                  <a:pt x="4980" y="5902"/>
                </a:lnTo>
                <a:lnTo>
                  <a:pt x="4890" y="5940"/>
                </a:lnTo>
                <a:lnTo>
                  <a:pt x="4799" y="5974"/>
                </a:lnTo>
                <a:lnTo>
                  <a:pt x="4708" y="6005"/>
                </a:lnTo>
                <a:lnTo>
                  <a:pt x="4617" y="6031"/>
                </a:lnTo>
                <a:lnTo>
                  <a:pt x="4526" y="6053"/>
                </a:lnTo>
                <a:lnTo>
                  <a:pt x="4435" y="6071"/>
                </a:lnTo>
                <a:lnTo>
                  <a:pt x="4344" y="6085"/>
                </a:lnTo>
                <a:lnTo>
                  <a:pt x="4254" y="6096"/>
                </a:lnTo>
                <a:lnTo>
                  <a:pt x="4164" y="6102"/>
                </a:lnTo>
                <a:lnTo>
                  <a:pt x="4075" y="6104"/>
                </a:lnTo>
                <a:lnTo>
                  <a:pt x="3988" y="6103"/>
                </a:lnTo>
                <a:lnTo>
                  <a:pt x="3901" y="6098"/>
                </a:lnTo>
                <a:lnTo>
                  <a:pt x="3815" y="6089"/>
                </a:lnTo>
                <a:lnTo>
                  <a:pt x="3731" y="6076"/>
                </a:lnTo>
                <a:lnTo>
                  <a:pt x="3648" y="6060"/>
                </a:lnTo>
                <a:lnTo>
                  <a:pt x="3567" y="6040"/>
                </a:lnTo>
                <a:lnTo>
                  <a:pt x="3488" y="6016"/>
                </a:lnTo>
                <a:lnTo>
                  <a:pt x="3410" y="5989"/>
                </a:lnTo>
                <a:lnTo>
                  <a:pt x="3335" y="5957"/>
                </a:lnTo>
                <a:lnTo>
                  <a:pt x="3263" y="5923"/>
                </a:lnTo>
                <a:lnTo>
                  <a:pt x="3192" y="5885"/>
                </a:lnTo>
                <a:lnTo>
                  <a:pt x="3124" y="5843"/>
                </a:lnTo>
                <a:lnTo>
                  <a:pt x="3059" y="5799"/>
                </a:lnTo>
                <a:lnTo>
                  <a:pt x="2997" y="5751"/>
                </a:lnTo>
                <a:lnTo>
                  <a:pt x="2937" y="5699"/>
                </a:lnTo>
                <a:lnTo>
                  <a:pt x="2882" y="5644"/>
                </a:lnTo>
                <a:lnTo>
                  <a:pt x="2828" y="5585"/>
                </a:lnTo>
                <a:lnTo>
                  <a:pt x="2779" y="5524"/>
                </a:lnTo>
                <a:lnTo>
                  <a:pt x="2734" y="5459"/>
                </a:lnTo>
                <a:lnTo>
                  <a:pt x="2692" y="5391"/>
                </a:lnTo>
                <a:lnTo>
                  <a:pt x="2654" y="5320"/>
                </a:lnTo>
                <a:lnTo>
                  <a:pt x="2621" y="5246"/>
                </a:lnTo>
                <a:lnTo>
                  <a:pt x="2593" y="5171"/>
                </a:lnTo>
                <a:lnTo>
                  <a:pt x="2568" y="5094"/>
                </a:lnTo>
                <a:lnTo>
                  <a:pt x="2549" y="5017"/>
                </a:lnTo>
                <a:lnTo>
                  <a:pt x="2535" y="4939"/>
                </a:lnTo>
                <a:lnTo>
                  <a:pt x="2526" y="4860"/>
                </a:lnTo>
                <a:lnTo>
                  <a:pt x="2521" y="4781"/>
                </a:lnTo>
                <a:lnTo>
                  <a:pt x="2520" y="4700"/>
                </a:lnTo>
                <a:lnTo>
                  <a:pt x="2524" y="4621"/>
                </a:lnTo>
                <a:lnTo>
                  <a:pt x="2532" y="4540"/>
                </a:lnTo>
                <a:lnTo>
                  <a:pt x="2544" y="4460"/>
                </a:lnTo>
                <a:lnTo>
                  <a:pt x="2561" y="4380"/>
                </a:lnTo>
                <a:lnTo>
                  <a:pt x="2582" y="4300"/>
                </a:lnTo>
                <a:lnTo>
                  <a:pt x="2607" y="4222"/>
                </a:lnTo>
                <a:lnTo>
                  <a:pt x="2636" y="4142"/>
                </a:lnTo>
                <a:lnTo>
                  <a:pt x="2669" y="4064"/>
                </a:lnTo>
                <a:lnTo>
                  <a:pt x="2705" y="3988"/>
                </a:lnTo>
                <a:lnTo>
                  <a:pt x="2747" y="3911"/>
                </a:lnTo>
                <a:lnTo>
                  <a:pt x="2791" y="3836"/>
                </a:lnTo>
                <a:lnTo>
                  <a:pt x="2840" y="3762"/>
                </a:lnTo>
                <a:lnTo>
                  <a:pt x="2891" y="3690"/>
                </a:lnTo>
                <a:lnTo>
                  <a:pt x="2946" y="3620"/>
                </a:lnTo>
                <a:lnTo>
                  <a:pt x="3006" y="3550"/>
                </a:lnTo>
                <a:lnTo>
                  <a:pt x="3068" y="3484"/>
                </a:lnTo>
                <a:lnTo>
                  <a:pt x="3134" y="3418"/>
                </a:lnTo>
                <a:lnTo>
                  <a:pt x="3203" y="3356"/>
                </a:lnTo>
                <a:lnTo>
                  <a:pt x="3276" y="3295"/>
                </a:lnTo>
                <a:lnTo>
                  <a:pt x="3352" y="3237"/>
                </a:lnTo>
                <a:lnTo>
                  <a:pt x="3430" y="3181"/>
                </a:lnTo>
                <a:lnTo>
                  <a:pt x="3512" y="3129"/>
                </a:lnTo>
                <a:lnTo>
                  <a:pt x="3597" y="3078"/>
                </a:lnTo>
                <a:lnTo>
                  <a:pt x="3684" y="3032"/>
                </a:lnTo>
                <a:lnTo>
                  <a:pt x="3774" y="2989"/>
                </a:lnTo>
                <a:lnTo>
                  <a:pt x="3864" y="2950"/>
                </a:lnTo>
                <a:lnTo>
                  <a:pt x="3954" y="2916"/>
                </a:lnTo>
                <a:lnTo>
                  <a:pt x="4045" y="2886"/>
                </a:lnTo>
                <a:lnTo>
                  <a:pt x="4137" y="2860"/>
                </a:lnTo>
                <a:lnTo>
                  <a:pt x="4228" y="2838"/>
                </a:lnTo>
                <a:lnTo>
                  <a:pt x="4318" y="2819"/>
                </a:lnTo>
                <a:lnTo>
                  <a:pt x="4409" y="2804"/>
                </a:lnTo>
                <a:lnTo>
                  <a:pt x="4500" y="2794"/>
                </a:lnTo>
                <a:lnTo>
                  <a:pt x="4589" y="2788"/>
                </a:lnTo>
                <a:lnTo>
                  <a:pt x="4678" y="2786"/>
                </a:lnTo>
                <a:lnTo>
                  <a:pt x="4766" y="2787"/>
                </a:lnTo>
                <a:lnTo>
                  <a:pt x="4853" y="2792"/>
                </a:lnTo>
                <a:lnTo>
                  <a:pt x="4938" y="2801"/>
                </a:lnTo>
                <a:lnTo>
                  <a:pt x="5023" y="2814"/>
                </a:lnTo>
                <a:lnTo>
                  <a:pt x="5106" y="2830"/>
                </a:lnTo>
                <a:lnTo>
                  <a:pt x="5186" y="2851"/>
                </a:lnTo>
                <a:lnTo>
                  <a:pt x="5266" y="2875"/>
                </a:lnTo>
                <a:lnTo>
                  <a:pt x="5342" y="2902"/>
                </a:lnTo>
                <a:lnTo>
                  <a:pt x="5418" y="2933"/>
                </a:lnTo>
                <a:lnTo>
                  <a:pt x="5491" y="2968"/>
                </a:lnTo>
                <a:lnTo>
                  <a:pt x="5561" y="3006"/>
                </a:lnTo>
                <a:lnTo>
                  <a:pt x="5630" y="3047"/>
                </a:lnTo>
                <a:lnTo>
                  <a:pt x="5694" y="3092"/>
                </a:lnTo>
                <a:lnTo>
                  <a:pt x="5757" y="3140"/>
                </a:lnTo>
                <a:lnTo>
                  <a:pt x="5816" y="3192"/>
                </a:lnTo>
                <a:lnTo>
                  <a:pt x="5872" y="3247"/>
                </a:lnTo>
                <a:lnTo>
                  <a:pt x="5925" y="3305"/>
                </a:lnTo>
                <a:lnTo>
                  <a:pt x="5974" y="3367"/>
                </a:lnTo>
                <a:lnTo>
                  <a:pt x="6020" y="3432"/>
                </a:lnTo>
                <a:lnTo>
                  <a:pt x="6061" y="3500"/>
                </a:lnTo>
                <a:lnTo>
                  <a:pt x="6099" y="3571"/>
                </a:lnTo>
                <a:lnTo>
                  <a:pt x="6133" y="3645"/>
                </a:lnTo>
                <a:lnTo>
                  <a:pt x="6161" y="3721"/>
                </a:lnTo>
                <a:lnTo>
                  <a:pt x="6185" y="3796"/>
                </a:lnTo>
                <a:lnTo>
                  <a:pt x="6204" y="3874"/>
                </a:lnTo>
                <a:lnTo>
                  <a:pt x="6218" y="3952"/>
                </a:lnTo>
                <a:lnTo>
                  <a:pt x="6228" y="4031"/>
                </a:lnTo>
                <a:lnTo>
                  <a:pt x="6232" y="4111"/>
                </a:lnTo>
                <a:lnTo>
                  <a:pt x="6233" y="4190"/>
                </a:lnTo>
                <a:lnTo>
                  <a:pt x="6229" y="4270"/>
                </a:lnTo>
                <a:lnTo>
                  <a:pt x="6221" y="4351"/>
                </a:lnTo>
                <a:lnTo>
                  <a:pt x="6209" y="4430"/>
                </a:lnTo>
                <a:lnTo>
                  <a:pt x="6192" y="4511"/>
                </a:lnTo>
                <a:lnTo>
                  <a:pt x="6172" y="4590"/>
                </a:lnTo>
                <a:lnTo>
                  <a:pt x="6147" y="4670"/>
                </a:lnTo>
                <a:lnTo>
                  <a:pt x="6118" y="4749"/>
                </a:lnTo>
                <a:lnTo>
                  <a:pt x="6084" y="4826"/>
                </a:lnTo>
                <a:lnTo>
                  <a:pt x="6048" y="4904"/>
                </a:lnTo>
                <a:lnTo>
                  <a:pt x="6007" y="4980"/>
                </a:lnTo>
                <a:lnTo>
                  <a:pt x="5962" y="5055"/>
                </a:lnTo>
                <a:lnTo>
                  <a:pt x="5914" y="5129"/>
                </a:lnTo>
                <a:lnTo>
                  <a:pt x="5863" y="5200"/>
                </a:lnTo>
                <a:lnTo>
                  <a:pt x="5807" y="5271"/>
                </a:lnTo>
                <a:lnTo>
                  <a:pt x="5748" y="5340"/>
                </a:lnTo>
                <a:lnTo>
                  <a:pt x="5685" y="5407"/>
                </a:lnTo>
                <a:lnTo>
                  <a:pt x="5620" y="5472"/>
                </a:lnTo>
                <a:lnTo>
                  <a:pt x="5550" y="5535"/>
                </a:lnTo>
                <a:lnTo>
                  <a:pt x="5477" y="5595"/>
                </a:lnTo>
                <a:lnTo>
                  <a:pt x="5402" y="5654"/>
                </a:lnTo>
                <a:lnTo>
                  <a:pt x="5323" y="5709"/>
                </a:lnTo>
                <a:lnTo>
                  <a:pt x="5242" y="5762"/>
                </a:lnTo>
                <a:lnTo>
                  <a:pt x="5157" y="5812"/>
                </a:lnTo>
                <a:lnTo>
                  <a:pt x="5069" y="5858"/>
                </a:lnTo>
                <a:close/>
                <a:moveTo>
                  <a:pt x="5784" y="13338"/>
                </a:moveTo>
                <a:lnTo>
                  <a:pt x="3342" y="13338"/>
                </a:lnTo>
                <a:lnTo>
                  <a:pt x="2970" y="7789"/>
                </a:lnTo>
                <a:lnTo>
                  <a:pt x="5784" y="6947"/>
                </a:lnTo>
                <a:lnTo>
                  <a:pt x="5784" y="13338"/>
                </a:lnTo>
                <a:close/>
                <a:moveTo>
                  <a:pt x="16035" y="6816"/>
                </a:moveTo>
                <a:lnTo>
                  <a:pt x="15963" y="6408"/>
                </a:lnTo>
                <a:lnTo>
                  <a:pt x="15871" y="6008"/>
                </a:lnTo>
                <a:lnTo>
                  <a:pt x="15760" y="5618"/>
                </a:lnTo>
                <a:lnTo>
                  <a:pt x="15630" y="5236"/>
                </a:lnTo>
                <a:lnTo>
                  <a:pt x="15483" y="4865"/>
                </a:lnTo>
                <a:lnTo>
                  <a:pt x="15318" y="4504"/>
                </a:lnTo>
                <a:lnTo>
                  <a:pt x="15136" y="4153"/>
                </a:lnTo>
                <a:lnTo>
                  <a:pt x="14939" y="3813"/>
                </a:lnTo>
                <a:lnTo>
                  <a:pt x="14726" y="3486"/>
                </a:lnTo>
                <a:lnTo>
                  <a:pt x="14497" y="3169"/>
                </a:lnTo>
                <a:lnTo>
                  <a:pt x="14255" y="2866"/>
                </a:lnTo>
                <a:lnTo>
                  <a:pt x="13998" y="2575"/>
                </a:lnTo>
                <a:lnTo>
                  <a:pt x="13729" y="2297"/>
                </a:lnTo>
                <a:lnTo>
                  <a:pt x="13447" y="2034"/>
                </a:lnTo>
                <a:lnTo>
                  <a:pt x="13152" y="1784"/>
                </a:lnTo>
                <a:lnTo>
                  <a:pt x="12846" y="1548"/>
                </a:lnTo>
                <a:lnTo>
                  <a:pt x="12529" y="1329"/>
                </a:lnTo>
                <a:lnTo>
                  <a:pt x="12202" y="1123"/>
                </a:lnTo>
                <a:lnTo>
                  <a:pt x="11865" y="933"/>
                </a:lnTo>
                <a:lnTo>
                  <a:pt x="11518" y="761"/>
                </a:lnTo>
                <a:lnTo>
                  <a:pt x="11164" y="604"/>
                </a:lnTo>
                <a:lnTo>
                  <a:pt x="10801" y="465"/>
                </a:lnTo>
                <a:lnTo>
                  <a:pt x="10431" y="343"/>
                </a:lnTo>
                <a:lnTo>
                  <a:pt x="10053" y="238"/>
                </a:lnTo>
                <a:lnTo>
                  <a:pt x="9670" y="152"/>
                </a:lnTo>
                <a:lnTo>
                  <a:pt x="9280" y="86"/>
                </a:lnTo>
                <a:lnTo>
                  <a:pt x="8886" y="37"/>
                </a:lnTo>
                <a:lnTo>
                  <a:pt x="8486" y="9"/>
                </a:lnTo>
                <a:lnTo>
                  <a:pt x="8083" y="0"/>
                </a:lnTo>
                <a:lnTo>
                  <a:pt x="7676" y="12"/>
                </a:lnTo>
                <a:lnTo>
                  <a:pt x="7267" y="44"/>
                </a:lnTo>
                <a:lnTo>
                  <a:pt x="6855" y="99"/>
                </a:lnTo>
                <a:lnTo>
                  <a:pt x="6446" y="173"/>
                </a:lnTo>
                <a:lnTo>
                  <a:pt x="6046" y="267"/>
                </a:lnTo>
                <a:lnTo>
                  <a:pt x="5655" y="381"/>
                </a:lnTo>
                <a:lnTo>
                  <a:pt x="5273" y="512"/>
                </a:lnTo>
                <a:lnTo>
                  <a:pt x="4901" y="661"/>
                </a:lnTo>
                <a:lnTo>
                  <a:pt x="4539" y="829"/>
                </a:lnTo>
                <a:lnTo>
                  <a:pt x="4187" y="1011"/>
                </a:lnTo>
                <a:lnTo>
                  <a:pt x="3848" y="1211"/>
                </a:lnTo>
                <a:lnTo>
                  <a:pt x="3518" y="1425"/>
                </a:lnTo>
                <a:lnTo>
                  <a:pt x="3201" y="1655"/>
                </a:lnTo>
                <a:lnTo>
                  <a:pt x="2897" y="1899"/>
                </a:lnTo>
                <a:lnTo>
                  <a:pt x="2605" y="2157"/>
                </a:lnTo>
                <a:lnTo>
                  <a:pt x="2325" y="2427"/>
                </a:lnTo>
                <a:lnTo>
                  <a:pt x="2060" y="2712"/>
                </a:lnTo>
                <a:lnTo>
                  <a:pt x="1809" y="3007"/>
                </a:lnTo>
                <a:lnTo>
                  <a:pt x="1572" y="3314"/>
                </a:lnTo>
                <a:lnTo>
                  <a:pt x="1351" y="3632"/>
                </a:lnTo>
                <a:lnTo>
                  <a:pt x="1144" y="3959"/>
                </a:lnTo>
                <a:lnTo>
                  <a:pt x="953" y="4298"/>
                </a:lnTo>
                <a:lnTo>
                  <a:pt x="778" y="4645"/>
                </a:lnTo>
                <a:lnTo>
                  <a:pt x="620" y="5001"/>
                </a:lnTo>
                <a:lnTo>
                  <a:pt x="479" y="5364"/>
                </a:lnTo>
                <a:lnTo>
                  <a:pt x="354" y="5735"/>
                </a:lnTo>
                <a:lnTo>
                  <a:pt x="248" y="6113"/>
                </a:lnTo>
                <a:lnTo>
                  <a:pt x="160" y="6497"/>
                </a:lnTo>
                <a:lnTo>
                  <a:pt x="92" y="6887"/>
                </a:lnTo>
                <a:lnTo>
                  <a:pt x="41" y="7281"/>
                </a:lnTo>
                <a:lnTo>
                  <a:pt x="11" y="7681"/>
                </a:lnTo>
                <a:lnTo>
                  <a:pt x="0" y="8084"/>
                </a:lnTo>
                <a:lnTo>
                  <a:pt x="10" y="8490"/>
                </a:lnTo>
                <a:lnTo>
                  <a:pt x="40" y="8900"/>
                </a:lnTo>
                <a:lnTo>
                  <a:pt x="93" y="9311"/>
                </a:lnTo>
                <a:lnTo>
                  <a:pt x="165" y="9719"/>
                </a:lnTo>
                <a:lnTo>
                  <a:pt x="257" y="10119"/>
                </a:lnTo>
                <a:lnTo>
                  <a:pt x="369" y="10510"/>
                </a:lnTo>
                <a:lnTo>
                  <a:pt x="498" y="10891"/>
                </a:lnTo>
                <a:lnTo>
                  <a:pt x="645" y="11262"/>
                </a:lnTo>
                <a:lnTo>
                  <a:pt x="810" y="11624"/>
                </a:lnTo>
                <a:lnTo>
                  <a:pt x="992" y="11974"/>
                </a:lnTo>
                <a:lnTo>
                  <a:pt x="1189" y="12314"/>
                </a:lnTo>
                <a:lnTo>
                  <a:pt x="1403" y="12641"/>
                </a:lnTo>
                <a:lnTo>
                  <a:pt x="1631" y="12958"/>
                </a:lnTo>
                <a:lnTo>
                  <a:pt x="1874" y="13261"/>
                </a:lnTo>
                <a:lnTo>
                  <a:pt x="2130" y="13553"/>
                </a:lnTo>
                <a:lnTo>
                  <a:pt x="2399" y="13830"/>
                </a:lnTo>
                <a:lnTo>
                  <a:pt x="2682" y="14094"/>
                </a:lnTo>
                <a:lnTo>
                  <a:pt x="2977" y="14344"/>
                </a:lnTo>
                <a:lnTo>
                  <a:pt x="3282" y="14579"/>
                </a:lnTo>
                <a:lnTo>
                  <a:pt x="3600" y="14799"/>
                </a:lnTo>
                <a:lnTo>
                  <a:pt x="3926" y="15004"/>
                </a:lnTo>
                <a:lnTo>
                  <a:pt x="4264" y="15194"/>
                </a:lnTo>
                <a:lnTo>
                  <a:pt x="4610" y="15367"/>
                </a:lnTo>
                <a:lnTo>
                  <a:pt x="4964" y="15523"/>
                </a:lnTo>
                <a:lnTo>
                  <a:pt x="5327" y="15663"/>
                </a:lnTo>
                <a:lnTo>
                  <a:pt x="5698" y="15785"/>
                </a:lnTo>
                <a:lnTo>
                  <a:pt x="6075" y="15889"/>
                </a:lnTo>
                <a:lnTo>
                  <a:pt x="6459" y="15976"/>
                </a:lnTo>
                <a:lnTo>
                  <a:pt x="6848" y="16042"/>
                </a:lnTo>
                <a:lnTo>
                  <a:pt x="7242" y="16091"/>
                </a:lnTo>
                <a:lnTo>
                  <a:pt x="7642" y="16119"/>
                </a:lnTo>
                <a:lnTo>
                  <a:pt x="8045" y="16128"/>
                </a:lnTo>
                <a:lnTo>
                  <a:pt x="8452" y="16116"/>
                </a:lnTo>
                <a:lnTo>
                  <a:pt x="8861" y="16084"/>
                </a:lnTo>
                <a:lnTo>
                  <a:pt x="9273" y="16029"/>
                </a:lnTo>
                <a:lnTo>
                  <a:pt x="9682" y="15955"/>
                </a:lnTo>
                <a:lnTo>
                  <a:pt x="10082" y="15860"/>
                </a:lnTo>
                <a:lnTo>
                  <a:pt x="10473" y="15747"/>
                </a:lnTo>
                <a:lnTo>
                  <a:pt x="10855" y="15615"/>
                </a:lnTo>
                <a:lnTo>
                  <a:pt x="11227" y="15466"/>
                </a:lnTo>
                <a:lnTo>
                  <a:pt x="11589" y="15299"/>
                </a:lnTo>
                <a:lnTo>
                  <a:pt x="11941" y="15116"/>
                </a:lnTo>
                <a:lnTo>
                  <a:pt x="12280" y="14916"/>
                </a:lnTo>
                <a:lnTo>
                  <a:pt x="12610" y="14702"/>
                </a:lnTo>
                <a:lnTo>
                  <a:pt x="12927" y="14472"/>
                </a:lnTo>
                <a:lnTo>
                  <a:pt x="13232" y="14227"/>
                </a:lnTo>
                <a:lnTo>
                  <a:pt x="13523" y="13970"/>
                </a:lnTo>
                <a:lnTo>
                  <a:pt x="13803" y="13699"/>
                </a:lnTo>
                <a:lnTo>
                  <a:pt x="14068" y="13414"/>
                </a:lnTo>
                <a:lnTo>
                  <a:pt x="14319" y="13119"/>
                </a:lnTo>
                <a:lnTo>
                  <a:pt x="14556" y="12812"/>
                </a:lnTo>
                <a:lnTo>
                  <a:pt x="14777" y="12494"/>
                </a:lnTo>
                <a:lnTo>
                  <a:pt x="14984" y="12166"/>
                </a:lnTo>
                <a:lnTo>
                  <a:pt x="15175" y="11828"/>
                </a:lnTo>
                <a:lnTo>
                  <a:pt x="15350" y="11480"/>
                </a:lnTo>
                <a:lnTo>
                  <a:pt x="15508" y="11125"/>
                </a:lnTo>
                <a:lnTo>
                  <a:pt x="15650" y="10761"/>
                </a:lnTo>
                <a:lnTo>
                  <a:pt x="15774" y="10390"/>
                </a:lnTo>
                <a:lnTo>
                  <a:pt x="15880" y="10012"/>
                </a:lnTo>
                <a:lnTo>
                  <a:pt x="15968" y="9628"/>
                </a:lnTo>
                <a:lnTo>
                  <a:pt x="16037" y="9239"/>
                </a:lnTo>
                <a:lnTo>
                  <a:pt x="16087" y="8844"/>
                </a:lnTo>
                <a:lnTo>
                  <a:pt x="16118" y="8446"/>
                </a:lnTo>
                <a:lnTo>
                  <a:pt x="16128" y="8043"/>
                </a:lnTo>
                <a:lnTo>
                  <a:pt x="16118" y="7637"/>
                </a:lnTo>
                <a:lnTo>
                  <a:pt x="16088" y="7227"/>
                </a:lnTo>
                <a:lnTo>
                  <a:pt x="16035" y="6816"/>
                </a:lnTo>
                <a:close/>
              </a:path>
            </a:pathLst>
          </a:custGeom>
          <a:solidFill>
            <a:srgbClr val="00B05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 name="Google Shape;313;p44"/>
          <p:cNvSpPr txBox="1"/>
          <p:nvPr/>
        </p:nvSpPr>
        <p:spPr>
          <a:xfrm>
            <a:off x="1438388" y="3820801"/>
            <a:ext cx="1969621" cy="238497"/>
          </a:xfrm>
          <a:prstGeom prst="rect">
            <a:avLst/>
          </a:prstGeom>
          <a:noFill/>
          <a:ln>
            <a:noFill/>
          </a:ln>
        </p:spPr>
        <p:txBody>
          <a:bodyPr spcFirstLastPara="1" wrap="square" lIns="68575" tIns="34275" rIns="68575" bIns="34275" anchor="t" anchorCtr="0">
            <a:spAutoFit/>
          </a:bodyPr>
          <a:lstStyle/>
          <a:p>
            <a:pPr lvl="0"/>
            <a:r>
              <a:rPr lang="en-US" sz="1100" dirty="0">
                <a:solidFill>
                  <a:srgbClr val="F2F2F2"/>
                </a:solidFill>
                <a:latin typeface="Calibri"/>
                <a:ea typeface="Calibri"/>
                <a:cs typeface="Calibri"/>
                <a:sym typeface="Calibri"/>
              </a:rPr>
              <a:t>facebook.com/sabur.khan</a:t>
            </a:r>
            <a:endParaRPr sz="1800" dirty="0"/>
          </a:p>
        </p:txBody>
      </p:sp>
      <p:sp>
        <p:nvSpPr>
          <p:cNvPr id="314" name="Google Shape;314;p44"/>
          <p:cNvSpPr txBox="1"/>
          <p:nvPr/>
        </p:nvSpPr>
        <p:spPr>
          <a:xfrm>
            <a:off x="1438388" y="4116825"/>
            <a:ext cx="1913135" cy="238497"/>
          </a:xfrm>
          <a:prstGeom prst="rect">
            <a:avLst/>
          </a:prstGeom>
          <a:noFill/>
          <a:ln>
            <a:noFill/>
          </a:ln>
        </p:spPr>
        <p:txBody>
          <a:bodyPr spcFirstLastPara="1" wrap="square" lIns="68575" tIns="34275" rIns="68575" bIns="34275" anchor="t" anchorCtr="0">
            <a:spAutoFit/>
          </a:bodyPr>
          <a:lstStyle/>
          <a:p>
            <a:pPr lvl="0"/>
            <a:r>
              <a:rPr lang="en-US" sz="1100" dirty="0">
                <a:solidFill>
                  <a:schemeClr val="bg1"/>
                </a:solidFill>
              </a:rPr>
              <a:t>twitter.com/mdsabur</a:t>
            </a:r>
            <a:endParaRPr sz="1100" dirty="0">
              <a:solidFill>
                <a:schemeClr val="bg1"/>
              </a:solidFill>
            </a:endParaRPr>
          </a:p>
        </p:txBody>
      </p:sp>
      <p:sp>
        <p:nvSpPr>
          <p:cNvPr id="315" name="Google Shape;315;p44"/>
          <p:cNvSpPr txBox="1"/>
          <p:nvPr/>
        </p:nvSpPr>
        <p:spPr>
          <a:xfrm>
            <a:off x="1419332" y="4392821"/>
            <a:ext cx="2470529" cy="238497"/>
          </a:xfrm>
          <a:prstGeom prst="rect">
            <a:avLst/>
          </a:prstGeom>
          <a:noFill/>
          <a:ln>
            <a:noFill/>
          </a:ln>
        </p:spPr>
        <p:txBody>
          <a:bodyPr spcFirstLastPara="1" wrap="square" lIns="68575" tIns="34275" rIns="68575" bIns="34275" anchor="t" anchorCtr="0">
            <a:spAutoFit/>
          </a:bodyPr>
          <a:lstStyle/>
          <a:p>
            <a:pPr lvl="0"/>
            <a:r>
              <a:rPr lang="en-US" sz="1100" dirty="0">
                <a:solidFill>
                  <a:srgbClr val="F2F2F2"/>
                </a:solidFill>
                <a:latin typeface="Calibri"/>
                <a:ea typeface="Calibri"/>
                <a:cs typeface="Calibri"/>
                <a:sym typeface="Calibri"/>
              </a:rPr>
              <a:t>linkedin.com/in/sabur-khan-2b9a364/</a:t>
            </a:r>
            <a:endParaRPr sz="1800" dirty="0"/>
          </a:p>
        </p:txBody>
      </p:sp>
      <p:sp>
        <p:nvSpPr>
          <p:cNvPr id="317" name="Google Shape;317;p44"/>
          <p:cNvSpPr txBox="1"/>
          <p:nvPr/>
        </p:nvSpPr>
        <p:spPr>
          <a:xfrm>
            <a:off x="5022251" y="1033865"/>
            <a:ext cx="2963292" cy="438581"/>
          </a:xfrm>
          <a:prstGeom prst="rect">
            <a:avLst/>
          </a:prstGeom>
          <a:solidFill>
            <a:schemeClr val="accent2"/>
          </a:solidFill>
          <a:ln>
            <a:noFill/>
          </a:ln>
        </p:spPr>
        <p:txBody>
          <a:bodyPr spcFirstLastPara="1" wrap="square" lIns="68575" tIns="34275" rIns="68575" bIns="34275" anchor="ctr" anchorCtr="0">
            <a:spAutoFit/>
          </a:bodyPr>
          <a:lstStyle/>
          <a:p>
            <a:pPr marL="0" marR="0" lvl="0" indent="0" algn="l" rtl="0">
              <a:spcBef>
                <a:spcPts val="0"/>
              </a:spcBef>
              <a:spcAft>
                <a:spcPts val="0"/>
              </a:spcAft>
              <a:buNone/>
            </a:pPr>
            <a:r>
              <a:rPr lang="en" sz="2400" dirty="0">
                <a:solidFill>
                  <a:schemeClr val="lt1"/>
                </a:solidFill>
                <a:latin typeface="Arial"/>
                <a:ea typeface="Arial"/>
                <a:cs typeface="Arial"/>
                <a:sym typeface="Arial"/>
              </a:rPr>
              <a:t>Managing Director</a:t>
            </a:r>
            <a:endParaRPr sz="1100" dirty="0"/>
          </a:p>
        </p:txBody>
      </p:sp>
      <p:sp>
        <p:nvSpPr>
          <p:cNvPr id="318" name="Google Shape;318;p44"/>
          <p:cNvSpPr txBox="1"/>
          <p:nvPr/>
        </p:nvSpPr>
        <p:spPr>
          <a:xfrm>
            <a:off x="4959492" y="1580837"/>
            <a:ext cx="3514810" cy="761717"/>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 sz="900" dirty="0">
                <a:solidFill>
                  <a:srgbClr val="7F7F7F"/>
                </a:solidFill>
                <a:latin typeface="Calibri"/>
                <a:ea typeface="Calibri"/>
                <a:cs typeface="Calibri"/>
                <a:sym typeface="Calibri"/>
              </a:rPr>
              <a:t>Dr. Md. Sabur Khan has been honored as the position as  Director of World Information Technology and Services Alliance (WITSA) and  Chairman of Global Trade Committee of WITSA. He was the  President of Dhaka Chamber of Commerce &amp; Industry (DCCI) for the year of 2013. He is also the  former president of  Bangladesh Computer Samity (BCS).</a:t>
            </a:r>
            <a:endParaRPr sz="900" dirty="0">
              <a:solidFill>
                <a:srgbClr val="7F7F7F"/>
              </a:solidFill>
              <a:latin typeface="Calibri"/>
              <a:ea typeface="Calibri"/>
              <a:cs typeface="Calibri"/>
              <a:sym typeface="Calibri"/>
            </a:endParaRPr>
          </a:p>
        </p:txBody>
      </p:sp>
      <p:sp>
        <p:nvSpPr>
          <p:cNvPr id="319" name="Google Shape;319;p44"/>
          <p:cNvSpPr txBox="1"/>
          <p:nvPr/>
        </p:nvSpPr>
        <p:spPr>
          <a:xfrm>
            <a:off x="4886073" y="2472946"/>
            <a:ext cx="1461331" cy="34621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dirty="0">
                <a:solidFill>
                  <a:srgbClr val="7F7F7F"/>
                </a:solidFill>
                <a:latin typeface="Arial"/>
                <a:ea typeface="Arial"/>
                <a:cs typeface="Arial"/>
                <a:sym typeface="Arial"/>
              </a:rPr>
              <a:t>Experiences</a:t>
            </a:r>
            <a:endParaRPr sz="1100" dirty="0"/>
          </a:p>
        </p:txBody>
      </p:sp>
      <p:sp>
        <p:nvSpPr>
          <p:cNvPr id="320" name="Google Shape;320;p44"/>
          <p:cNvSpPr txBox="1"/>
          <p:nvPr/>
        </p:nvSpPr>
        <p:spPr>
          <a:xfrm>
            <a:off x="4959490" y="3542024"/>
            <a:ext cx="3750668" cy="238497"/>
          </a:xfrm>
          <a:prstGeom prst="rect">
            <a:avLst/>
          </a:prstGeom>
          <a:solidFill>
            <a:srgbClr val="7F7F7F"/>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latin typeface="Arial"/>
                <a:ea typeface="Arial"/>
                <a:cs typeface="Arial"/>
                <a:sym typeface="Arial"/>
              </a:rPr>
              <a:t>Ex President - Dhaka Chamber of Commerce &amp; Industry</a:t>
            </a:r>
            <a:endParaRPr sz="1100" dirty="0">
              <a:solidFill>
                <a:schemeClr val="lt1"/>
              </a:solidFill>
              <a:latin typeface="Arial"/>
              <a:ea typeface="Arial"/>
              <a:cs typeface="Arial"/>
              <a:sym typeface="Arial"/>
            </a:endParaRPr>
          </a:p>
        </p:txBody>
      </p:sp>
      <p:sp>
        <p:nvSpPr>
          <p:cNvPr id="321" name="Google Shape;321;p44"/>
          <p:cNvSpPr txBox="1"/>
          <p:nvPr/>
        </p:nvSpPr>
        <p:spPr>
          <a:xfrm>
            <a:off x="4959490" y="3869271"/>
            <a:ext cx="3750666" cy="238497"/>
          </a:xfrm>
          <a:prstGeom prst="rect">
            <a:avLst/>
          </a:prstGeom>
          <a:solidFill>
            <a:srgbClr val="7F7F7F"/>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latin typeface="Arial"/>
                <a:ea typeface="Arial"/>
                <a:cs typeface="Arial"/>
                <a:sym typeface="Arial"/>
              </a:rPr>
              <a:t>Ex President - Bangladesh Computer Samity (BCS)</a:t>
            </a:r>
            <a:endParaRPr sz="1100" dirty="0">
              <a:solidFill>
                <a:schemeClr val="lt1"/>
              </a:solidFill>
              <a:latin typeface="Arial"/>
              <a:ea typeface="Arial"/>
              <a:cs typeface="Arial"/>
              <a:sym typeface="Arial"/>
            </a:endParaRPr>
          </a:p>
        </p:txBody>
      </p:sp>
      <p:sp>
        <p:nvSpPr>
          <p:cNvPr id="322" name="Google Shape;322;p44"/>
          <p:cNvSpPr txBox="1"/>
          <p:nvPr/>
        </p:nvSpPr>
        <p:spPr>
          <a:xfrm>
            <a:off x="4959491" y="4196518"/>
            <a:ext cx="3750665" cy="238497"/>
          </a:xfrm>
          <a:prstGeom prst="rect">
            <a:avLst/>
          </a:prstGeom>
          <a:solidFill>
            <a:srgbClr val="7F7F7F"/>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latin typeface="Arial"/>
                <a:ea typeface="Arial"/>
                <a:cs typeface="Arial"/>
                <a:sym typeface="Arial"/>
              </a:rPr>
              <a:t>Director – World IT and Services Alliances (WITSA)</a:t>
            </a:r>
            <a:endParaRPr sz="1100" dirty="0">
              <a:solidFill>
                <a:schemeClr val="lt1"/>
              </a:solidFill>
              <a:latin typeface="Arial"/>
              <a:ea typeface="Arial"/>
              <a:cs typeface="Arial"/>
              <a:sym typeface="Arial"/>
            </a:endParaRPr>
          </a:p>
        </p:txBody>
      </p:sp>
      <p:pic>
        <p:nvPicPr>
          <p:cNvPr id="10" name="Picture 9">
            <a:extLst>
              <a:ext uri="{FF2B5EF4-FFF2-40B4-BE49-F238E27FC236}">
                <a16:creationId xmlns:a16="http://schemas.microsoft.com/office/drawing/2014/main" id="{DD0362B7-4E0B-4D5A-AD16-D8F1132B1671}"/>
              </a:ext>
            </a:extLst>
          </p:cNvPr>
          <p:cNvPicPr>
            <a:picLocks noChangeAspect="1"/>
          </p:cNvPicPr>
          <p:nvPr/>
        </p:nvPicPr>
        <p:blipFill>
          <a:blip r:embed="rId3"/>
          <a:stretch>
            <a:fillRect/>
          </a:stretch>
        </p:blipFill>
        <p:spPr>
          <a:xfrm>
            <a:off x="1073509" y="598015"/>
            <a:ext cx="2403823" cy="19833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Google Shape;320;p44">
            <a:extLst>
              <a:ext uri="{FF2B5EF4-FFF2-40B4-BE49-F238E27FC236}">
                <a16:creationId xmlns:a16="http://schemas.microsoft.com/office/drawing/2014/main" id="{35AD4E85-D82A-4DB1-A16E-0AAE93C098AB}"/>
              </a:ext>
            </a:extLst>
          </p:cNvPr>
          <p:cNvSpPr txBox="1"/>
          <p:nvPr/>
        </p:nvSpPr>
        <p:spPr>
          <a:xfrm>
            <a:off x="4959491" y="2865380"/>
            <a:ext cx="3750669" cy="238497"/>
          </a:xfrm>
          <a:prstGeom prst="rect">
            <a:avLst/>
          </a:prstGeom>
          <a:solidFill>
            <a:srgbClr val="7F7F7F"/>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rPr>
              <a:t>Founder Chairman, BoT</a:t>
            </a:r>
            <a:r>
              <a:rPr lang="en" sz="1100" dirty="0">
                <a:solidFill>
                  <a:schemeClr val="lt1"/>
                </a:solidFill>
                <a:latin typeface="Arial"/>
                <a:ea typeface="Arial"/>
                <a:cs typeface="Arial"/>
                <a:sym typeface="Arial"/>
              </a:rPr>
              <a:t>- Daffodil International University</a:t>
            </a:r>
            <a:endParaRPr sz="1100" dirty="0">
              <a:solidFill>
                <a:schemeClr val="lt1"/>
              </a:solidFill>
              <a:latin typeface="Arial"/>
              <a:ea typeface="Arial"/>
              <a:cs typeface="Arial"/>
              <a:sym typeface="Arial"/>
            </a:endParaRPr>
          </a:p>
        </p:txBody>
      </p:sp>
      <p:sp>
        <p:nvSpPr>
          <p:cNvPr id="20" name="Google Shape;320;p44">
            <a:extLst>
              <a:ext uri="{FF2B5EF4-FFF2-40B4-BE49-F238E27FC236}">
                <a16:creationId xmlns:a16="http://schemas.microsoft.com/office/drawing/2014/main" id="{0F498A1E-69C2-46C9-BD60-06E22D06B29F}"/>
              </a:ext>
            </a:extLst>
          </p:cNvPr>
          <p:cNvSpPr txBox="1"/>
          <p:nvPr/>
        </p:nvSpPr>
        <p:spPr>
          <a:xfrm>
            <a:off x="4959490" y="3207757"/>
            <a:ext cx="3750669" cy="238497"/>
          </a:xfrm>
          <a:prstGeom prst="rect">
            <a:avLst/>
          </a:prstGeom>
          <a:solidFill>
            <a:srgbClr val="7F7F7F"/>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rPr>
              <a:t>Chairman </a:t>
            </a:r>
            <a:r>
              <a:rPr lang="en" sz="1100" dirty="0">
                <a:solidFill>
                  <a:schemeClr val="lt1"/>
                </a:solidFill>
                <a:latin typeface="Arial"/>
                <a:ea typeface="Arial"/>
                <a:cs typeface="Arial"/>
                <a:sym typeface="Arial"/>
              </a:rPr>
              <a:t>- Daffodil Family (54 sister concerns)</a:t>
            </a:r>
            <a:endParaRPr sz="1100" dirty="0">
              <a:solidFill>
                <a:schemeClr val="lt1"/>
              </a:solidFill>
              <a:latin typeface="Arial"/>
              <a:ea typeface="Arial"/>
              <a:cs typeface="Arial"/>
              <a:sym typeface="Arial"/>
            </a:endParaRPr>
          </a:p>
        </p:txBody>
      </p:sp>
      <p:pic>
        <p:nvPicPr>
          <p:cNvPr id="1026" name="Picture 2" descr="https://o.remove.bg/downloads/4a6bb529-ca8b-49d7-ad85-9463f650bc4c/download__1_-removebg-preview.png">
            <a:extLst>
              <a:ext uri="{FF2B5EF4-FFF2-40B4-BE49-F238E27FC236}">
                <a16:creationId xmlns:a16="http://schemas.microsoft.com/office/drawing/2014/main" id="{301638C4-E177-443C-ADFF-C917B6478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908" y="4661674"/>
            <a:ext cx="264316" cy="264316"/>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315;p44">
            <a:extLst>
              <a:ext uri="{FF2B5EF4-FFF2-40B4-BE49-F238E27FC236}">
                <a16:creationId xmlns:a16="http://schemas.microsoft.com/office/drawing/2014/main" id="{F0556142-C596-4D8E-9BE2-0655C9F4F727}"/>
              </a:ext>
            </a:extLst>
          </p:cNvPr>
          <p:cNvSpPr txBox="1"/>
          <p:nvPr/>
        </p:nvSpPr>
        <p:spPr>
          <a:xfrm>
            <a:off x="1410630" y="4661012"/>
            <a:ext cx="2470529" cy="238497"/>
          </a:xfrm>
          <a:prstGeom prst="rect">
            <a:avLst/>
          </a:prstGeom>
          <a:noFill/>
          <a:ln>
            <a:noFill/>
          </a:ln>
        </p:spPr>
        <p:txBody>
          <a:bodyPr spcFirstLastPara="1" wrap="square" lIns="68575" tIns="34275" rIns="68575" bIns="34275" anchor="t" anchorCtr="0">
            <a:spAutoFit/>
          </a:bodyPr>
          <a:lstStyle/>
          <a:p>
            <a:pPr lvl="0"/>
            <a:r>
              <a:rPr lang="en-US" sz="1100" dirty="0">
                <a:solidFill>
                  <a:srgbClr val="F2F2F2"/>
                </a:solidFill>
                <a:latin typeface="Calibri"/>
                <a:ea typeface="Calibri"/>
                <a:cs typeface="Calibri"/>
                <a:sym typeface="Calibri"/>
              </a:rPr>
              <a:t>https://sabur.me/</a:t>
            </a:r>
            <a:endParaRPr sz="1800"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750"/>
                                        <p:tgtEl>
                                          <p:spTgt spid="30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07"/>
                                        </p:tgtEl>
                                        <p:attrNameLst>
                                          <p:attrName>style.visibility</p:attrName>
                                        </p:attrNameLst>
                                      </p:cBhvr>
                                      <p:to>
                                        <p:strVal val="visible"/>
                                      </p:to>
                                    </p:set>
                                    <p:animEffect transition="in" filter="fade">
                                      <p:cBhvr>
                                        <p:cTn id="11" dur="500"/>
                                        <p:tgtEl>
                                          <p:spTgt spid="307"/>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08"/>
                                        </p:tgtEl>
                                        <p:attrNameLst>
                                          <p:attrName>style.visibility</p:attrName>
                                        </p:attrNameLst>
                                      </p:cBhvr>
                                      <p:to>
                                        <p:strVal val="visible"/>
                                      </p:to>
                                    </p:set>
                                    <p:animEffect transition="in" filter="fade">
                                      <p:cBhvr>
                                        <p:cTn id="15" dur="500"/>
                                        <p:tgtEl>
                                          <p:spTgt spid="308"/>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11"/>
                                        </p:tgtEl>
                                        <p:attrNameLst>
                                          <p:attrName>style.visibility</p:attrName>
                                        </p:attrNameLst>
                                      </p:cBhvr>
                                      <p:to>
                                        <p:strVal val="visible"/>
                                      </p:to>
                                    </p:set>
                                    <p:animEffect transition="in" filter="fade">
                                      <p:cBhvr>
                                        <p:cTn id="19" dur="500"/>
                                        <p:tgtEl>
                                          <p:spTgt spid="311"/>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313"/>
                                        </p:tgtEl>
                                        <p:attrNameLst>
                                          <p:attrName>style.visibility</p:attrName>
                                        </p:attrNameLst>
                                      </p:cBhvr>
                                      <p:to>
                                        <p:strVal val="visible"/>
                                      </p:to>
                                    </p:set>
                                    <p:animEffect transition="in" filter="fade">
                                      <p:cBhvr>
                                        <p:cTn id="23" dur="500"/>
                                        <p:tgtEl>
                                          <p:spTgt spid="313"/>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310"/>
                                        </p:tgtEl>
                                        <p:attrNameLst>
                                          <p:attrName>style.visibility</p:attrName>
                                        </p:attrNameLst>
                                      </p:cBhvr>
                                      <p:to>
                                        <p:strVal val="visible"/>
                                      </p:to>
                                    </p:set>
                                    <p:animEffect transition="in" filter="fade">
                                      <p:cBhvr>
                                        <p:cTn id="27" dur="500"/>
                                        <p:tgtEl>
                                          <p:spTgt spid="310"/>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314"/>
                                        </p:tgtEl>
                                        <p:attrNameLst>
                                          <p:attrName>style.visibility</p:attrName>
                                        </p:attrNameLst>
                                      </p:cBhvr>
                                      <p:to>
                                        <p:strVal val="visible"/>
                                      </p:to>
                                    </p:set>
                                    <p:animEffect transition="in" filter="fade">
                                      <p:cBhvr>
                                        <p:cTn id="31" dur="500"/>
                                        <p:tgtEl>
                                          <p:spTgt spid="314"/>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312"/>
                                        </p:tgtEl>
                                        <p:attrNameLst>
                                          <p:attrName>style.visibility</p:attrName>
                                        </p:attrNameLst>
                                      </p:cBhvr>
                                      <p:to>
                                        <p:strVal val="visible"/>
                                      </p:to>
                                    </p:set>
                                    <p:animEffect transition="in" filter="fade">
                                      <p:cBhvr>
                                        <p:cTn id="35" dur="500"/>
                                        <p:tgtEl>
                                          <p:spTgt spid="312"/>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315"/>
                                        </p:tgtEl>
                                        <p:attrNameLst>
                                          <p:attrName>style.visibility</p:attrName>
                                        </p:attrNameLst>
                                      </p:cBhvr>
                                      <p:to>
                                        <p:strVal val="visible"/>
                                      </p:to>
                                    </p:set>
                                    <p:animEffect transition="in" filter="fade">
                                      <p:cBhvr>
                                        <p:cTn id="39" dur="500"/>
                                        <p:tgtEl>
                                          <p:spTgt spid="315"/>
                                        </p:tgtEl>
                                      </p:cBhvr>
                                    </p:animEffect>
                                  </p:childTnLst>
                                </p:cTn>
                              </p:par>
                            </p:childTnLst>
                          </p:cTn>
                        </p:par>
                        <p:par>
                          <p:cTn id="40" fill="hold">
                            <p:stCondLst>
                              <p:cond delay="4750"/>
                            </p:stCondLst>
                            <p:childTnLst>
                              <p:par>
                                <p:cTn id="41" presetID="2" presetClass="entr" presetSubtype="8" fill="hold" nodeType="afterEffect">
                                  <p:stCondLst>
                                    <p:cond delay="0"/>
                                  </p:stCondLst>
                                  <p:childTnLst>
                                    <p:set>
                                      <p:cBhvr>
                                        <p:cTn id="42" dur="1" fill="hold">
                                          <p:stCondLst>
                                            <p:cond delay="0"/>
                                          </p:stCondLst>
                                        </p:cTn>
                                        <p:tgtEl>
                                          <p:spTgt spid="309"/>
                                        </p:tgtEl>
                                        <p:attrNameLst>
                                          <p:attrName>style.visibility</p:attrName>
                                        </p:attrNameLst>
                                      </p:cBhvr>
                                      <p:to>
                                        <p:strVal val="visible"/>
                                      </p:to>
                                    </p:set>
                                    <p:anim calcmode="lin" valueType="num">
                                      <p:cBhvr additive="base">
                                        <p:cTn id="43" dur="500"/>
                                        <p:tgtEl>
                                          <p:spTgt spid="309"/>
                                        </p:tgtEl>
                                        <p:attrNameLst>
                                          <p:attrName>ppt_x</p:attrName>
                                        </p:attrNameLst>
                                      </p:cBhvr>
                                      <p:tavLst>
                                        <p:tav tm="0">
                                          <p:val>
                                            <p:strVal val="#ppt_x-1"/>
                                          </p:val>
                                        </p:tav>
                                        <p:tav tm="100000">
                                          <p:val>
                                            <p:strVal val="#ppt_x"/>
                                          </p:val>
                                        </p:tav>
                                      </p:tavLst>
                                    </p:anim>
                                  </p:childTnLst>
                                </p:cTn>
                              </p:par>
                              <p:par>
                                <p:cTn id="44" presetID="2" presetClass="entr" presetSubtype="2" fill="hold" nodeType="withEffect">
                                  <p:stCondLst>
                                    <p:cond delay="0"/>
                                  </p:stCondLst>
                                  <p:childTnLst>
                                    <p:set>
                                      <p:cBhvr>
                                        <p:cTn id="45" dur="1" fill="hold">
                                          <p:stCondLst>
                                            <p:cond delay="0"/>
                                          </p:stCondLst>
                                        </p:cTn>
                                        <p:tgtEl>
                                          <p:spTgt spid="317"/>
                                        </p:tgtEl>
                                        <p:attrNameLst>
                                          <p:attrName>style.visibility</p:attrName>
                                        </p:attrNameLst>
                                      </p:cBhvr>
                                      <p:to>
                                        <p:strVal val="visible"/>
                                      </p:to>
                                    </p:set>
                                    <p:anim calcmode="lin" valueType="num">
                                      <p:cBhvr additive="base">
                                        <p:cTn id="46" dur="500"/>
                                        <p:tgtEl>
                                          <p:spTgt spid="317"/>
                                        </p:tgtEl>
                                        <p:attrNameLst>
                                          <p:attrName>ppt_x</p:attrName>
                                        </p:attrNameLst>
                                      </p:cBhvr>
                                      <p:tavLst>
                                        <p:tav tm="0">
                                          <p:val>
                                            <p:strVal val="#ppt_x+1"/>
                                          </p:val>
                                        </p:tav>
                                        <p:tav tm="100000">
                                          <p:val>
                                            <p:strVal val="#ppt_x"/>
                                          </p:val>
                                        </p:tav>
                                      </p:tavLst>
                                    </p:anim>
                                  </p:childTnLst>
                                </p:cTn>
                              </p:par>
                            </p:childTnLst>
                          </p:cTn>
                        </p:par>
                        <p:par>
                          <p:cTn id="47" fill="hold">
                            <p:stCondLst>
                              <p:cond delay="5250"/>
                            </p:stCondLst>
                            <p:childTnLst>
                              <p:par>
                                <p:cTn id="48" presetID="10" presetClass="entr" presetSubtype="0" fill="hold" nodeType="afterEffect">
                                  <p:stCondLst>
                                    <p:cond delay="0"/>
                                  </p:stCondLst>
                                  <p:childTnLst>
                                    <p:set>
                                      <p:cBhvr>
                                        <p:cTn id="49" dur="1" fill="hold">
                                          <p:stCondLst>
                                            <p:cond delay="0"/>
                                          </p:stCondLst>
                                        </p:cTn>
                                        <p:tgtEl>
                                          <p:spTgt spid="318"/>
                                        </p:tgtEl>
                                        <p:attrNameLst>
                                          <p:attrName>style.visibility</p:attrName>
                                        </p:attrNameLst>
                                      </p:cBhvr>
                                      <p:to>
                                        <p:strVal val="visible"/>
                                      </p:to>
                                    </p:set>
                                    <p:animEffect transition="in" filter="fade">
                                      <p:cBhvr>
                                        <p:cTn id="50" dur="500"/>
                                        <p:tgtEl>
                                          <p:spTgt spid="318"/>
                                        </p:tgtEl>
                                      </p:cBhvr>
                                    </p:animEffect>
                                  </p:childTnLst>
                                </p:cTn>
                              </p:par>
                            </p:childTnLst>
                          </p:cTn>
                        </p:par>
                        <p:par>
                          <p:cTn id="51" fill="hold">
                            <p:stCondLst>
                              <p:cond delay="5750"/>
                            </p:stCondLst>
                            <p:childTnLst>
                              <p:par>
                                <p:cTn id="52" presetID="10" presetClass="entr" presetSubtype="0" fill="hold" nodeType="afterEffect">
                                  <p:stCondLst>
                                    <p:cond delay="0"/>
                                  </p:stCondLst>
                                  <p:childTnLst>
                                    <p:set>
                                      <p:cBhvr>
                                        <p:cTn id="53" dur="1" fill="hold">
                                          <p:stCondLst>
                                            <p:cond delay="0"/>
                                          </p:stCondLst>
                                        </p:cTn>
                                        <p:tgtEl>
                                          <p:spTgt spid="319"/>
                                        </p:tgtEl>
                                        <p:attrNameLst>
                                          <p:attrName>style.visibility</p:attrName>
                                        </p:attrNameLst>
                                      </p:cBhvr>
                                      <p:to>
                                        <p:strVal val="visible"/>
                                      </p:to>
                                    </p:set>
                                    <p:animEffect transition="in" filter="fade">
                                      <p:cBhvr>
                                        <p:cTn id="54" dur="500"/>
                                        <p:tgtEl>
                                          <p:spTgt spid="319"/>
                                        </p:tgtEl>
                                      </p:cBhvr>
                                    </p:animEffect>
                                  </p:childTnLst>
                                </p:cTn>
                              </p:par>
                            </p:childTnLst>
                          </p:cTn>
                        </p:par>
                        <p:par>
                          <p:cTn id="55" fill="hold">
                            <p:stCondLst>
                              <p:cond delay="6250"/>
                            </p:stCondLst>
                            <p:childTnLst>
                              <p:par>
                                <p:cTn id="56" presetID="10" presetClass="entr" presetSubtype="0" fill="hold" nodeType="afterEffect">
                                  <p:stCondLst>
                                    <p:cond delay="0"/>
                                  </p:stCondLst>
                                  <p:childTnLst>
                                    <p:set>
                                      <p:cBhvr>
                                        <p:cTn id="57" dur="1" fill="hold">
                                          <p:stCondLst>
                                            <p:cond delay="0"/>
                                          </p:stCondLst>
                                        </p:cTn>
                                        <p:tgtEl>
                                          <p:spTgt spid="320"/>
                                        </p:tgtEl>
                                        <p:attrNameLst>
                                          <p:attrName>style.visibility</p:attrName>
                                        </p:attrNameLst>
                                      </p:cBhvr>
                                      <p:to>
                                        <p:strVal val="visible"/>
                                      </p:to>
                                    </p:set>
                                    <p:animEffect transition="in" filter="fade">
                                      <p:cBhvr>
                                        <p:cTn id="58" dur="500"/>
                                        <p:tgtEl>
                                          <p:spTgt spid="320"/>
                                        </p:tgtEl>
                                      </p:cBhvr>
                                    </p:animEffect>
                                  </p:childTnLst>
                                </p:cTn>
                              </p:par>
                              <p:par>
                                <p:cTn id="59" presetID="10" presetClass="entr" presetSubtype="0" fill="hold" nodeType="withEffect">
                                  <p:stCondLst>
                                    <p:cond delay="0"/>
                                  </p:stCondLst>
                                  <p:childTnLst>
                                    <p:set>
                                      <p:cBhvr>
                                        <p:cTn id="60" dur="1" fill="hold">
                                          <p:stCondLst>
                                            <p:cond delay="0"/>
                                          </p:stCondLst>
                                        </p:cTn>
                                        <p:tgtEl>
                                          <p:spTgt spid="321"/>
                                        </p:tgtEl>
                                        <p:attrNameLst>
                                          <p:attrName>style.visibility</p:attrName>
                                        </p:attrNameLst>
                                      </p:cBhvr>
                                      <p:to>
                                        <p:strVal val="visible"/>
                                      </p:to>
                                    </p:set>
                                    <p:animEffect transition="in" filter="fade">
                                      <p:cBhvr>
                                        <p:cTn id="61" dur="500"/>
                                        <p:tgtEl>
                                          <p:spTgt spid="321"/>
                                        </p:tgtEl>
                                      </p:cBhvr>
                                    </p:animEffect>
                                  </p:childTnLst>
                                </p:cTn>
                              </p:par>
                              <p:par>
                                <p:cTn id="62" presetID="10" presetClass="entr" presetSubtype="0" fill="hold" nodeType="withEffect">
                                  <p:stCondLst>
                                    <p:cond delay="0"/>
                                  </p:stCondLst>
                                  <p:childTnLst>
                                    <p:set>
                                      <p:cBhvr>
                                        <p:cTn id="63" dur="1" fill="hold">
                                          <p:stCondLst>
                                            <p:cond delay="0"/>
                                          </p:stCondLst>
                                        </p:cTn>
                                        <p:tgtEl>
                                          <p:spTgt spid="322"/>
                                        </p:tgtEl>
                                        <p:attrNameLst>
                                          <p:attrName>style.visibility</p:attrName>
                                        </p:attrNameLst>
                                      </p:cBhvr>
                                      <p:to>
                                        <p:strVal val="visible"/>
                                      </p:to>
                                    </p:set>
                                    <p:animEffect transition="in" filter="fade">
                                      <p:cBhvr>
                                        <p:cTn id="64" dur="500"/>
                                        <p:tgtEl>
                                          <p:spTgt spid="322"/>
                                        </p:tgtEl>
                                      </p:cBhvr>
                                    </p:animEffect>
                                  </p:childTnLst>
                                </p:cTn>
                              </p:par>
                            </p:childTnLst>
                          </p:cTn>
                        </p:par>
                        <p:par>
                          <p:cTn id="65" fill="hold">
                            <p:stCondLst>
                              <p:cond delay="6750"/>
                            </p:stCondLst>
                            <p:childTnLst>
                              <p:par>
                                <p:cTn id="66" presetID="10" presetClass="entr" presetSubtype="0"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par>
                          <p:cTn id="69" fill="hold">
                            <p:stCondLst>
                              <p:cond delay="7250"/>
                            </p:stCondLst>
                            <p:childTnLst>
                              <p:par>
                                <p:cTn id="70" presetID="10"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par>
                          <p:cTn id="73" fill="hold">
                            <p:stCondLst>
                              <p:cond delay="7750"/>
                            </p:stCondLst>
                            <p:childTnLst>
                              <p:par>
                                <p:cTn id="74" presetID="10" presetClass="entr" presetSubtype="0" fill="hold"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6"/>
          <p:cNvSpPr/>
          <p:nvPr/>
        </p:nvSpPr>
        <p:spPr>
          <a:xfrm>
            <a:off x="5635" y="0"/>
            <a:ext cx="4857750" cy="5143500"/>
          </a:xfrm>
          <a:custGeom>
            <a:avLst/>
            <a:gdLst/>
            <a:ahLst/>
            <a:cxnLst/>
            <a:rect l="l" t="t" r="r" b="b"/>
            <a:pathLst>
              <a:path w="6477000" h="6858000" extrusionOk="0">
                <a:moveTo>
                  <a:pt x="0" y="0"/>
                </a:moveTo>
                <a:lnTo>
                  <a:pt x="6096000" y="0"/>
                </a:lnTo>
                <a:lnTo>
                  <a:pt x="6096000" y="3191282"/>
                </a:lnTo>
                <a:lnTo>
                  <a:pt x="6477000" y="3429000"/>
                </a:lnTo>
                <a:lnTo>
                  <a:pt x="6096000" y="3666718"/>
                </a:lnTo>
                <a:lnTo>
                  <a:pt x="6096000" y="6858000"/>
                </a:lnTo>
                <a:lnTo>
                  <a:pt x="0" y="6858000"/>
                </a:lnTo>
                <a:close/>
              </a:path>
            </a:pathLst>
          </a:custGeom>
          <a:solidFill>
            <a:srgbClr val="B36DD3"/>
          </a:solidFill>
          <a:ln>
            <a:noFill/>
          </a:ln>
        </p:spPr>
        <p:txBody>
          <a:bodyPr spcFirstLastPara="1" wrap="square" lIns="68575" tIns="34275" rIns="68575" bIns="34275" anchor="ctr" anchorCtr="0">
            <a:noAutofit/>
          </a:bodyPr>
          <a:lstStyle/>
          <a:p>
            <a:pPr lvl="0"/>
            <a:endParaRPr lang="en-US" sz="1100" dirty="0"/>
          </a:p>
        </p:txBody>
      </p:sp>
      <p:sp>
        <p:nvSpPr>
          <p:cNvPr id="363" name="Google Shape;363;p46"/>
          <p:cNvSpPr txBox="1"/>
          <p:nvPr/>
        </p:nvSpPr>
        <p:spPr>
          <a:xfrm>
            <a:off x="-5901" y="316785"/>
            <a:ext cx="4428763" cy="1084913"/>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3300" dirty="0">
                <a:solidFill>
                  <a:schemeClr val="lt1"/>
                </a:solidFill>
                <a:latin typeface="Overlock"/>
                <a:ea typeface="Overlock"/>
                <a:cs typeface="Overlock"/>
                <a:sym typeface="Overlock"/>
              </a:rPr>
              <a:t>VALUE FOR MONEY </a:t>
            </a:r>
            <a:endParaRPr sz="1100" dirty="0"/>
          </a:p>
          <a:p>
            <a:pPr marL="0" marR="0" lvl="0" indent="0" algn="r" rtl="0">
              <a:spcBef>
                <a:spcPts val="0"/>
              </a:spcBef>
              <a:spcAft>
                <a:spcPts val="0"/>
              </a:spcAft>
              <a:buNone/>
            </a:pPr>
            <a:r>
              <a:rPr lang="en" sz="3300" dirty="0">
                <a:solidFill>
                  <a:schemeClr val="lt1"/>
                </a:solidFill>
                <a:latin typeface="Overlock"/>
                <a:ea typeface="Overlock"/>
                <a:cs typeface="Overlock"/>
                <a:sym typeface="Overlock"/>
              </a:rPr>
              <a:t>VALUE FOR MANY</a:t>
            </a:r>
            <a:endParaRPr sz="3300" dirty="0">
              <a:solidFill>
                <a:schemeClr val="lt1"/>
              </a:solidFill>
              <a:latin typeface="Overlock"/>
              <a:ea typeface="Overlock"/>
              <a:cs typeface="Overlock"/>
              <a:sym typeface="Overlock"/>
            </a:endParaRPr>
          </a:p>
        </p:txBody>
      </p:sp>
      <p:sp>
        <p:nvSpPr>
          <p:cNvPr id="364" name="Google Shape;364;p46"/>
          <p:cNvSpPr txBox="1"/>
          <p:nvPr/>
        </p:nvSpPr>
        <p:spPr>
          <a:xfrm>
            <a:off x="74264" y="1929327"/>
            <a:ext cx="4108241" cy="1200298"/>
          </a:xfrm>
          <a:prstGeom prst="rect">
            <a:avLst/>
          </a:prstGeom>
          <a:noFill/>
          <a:ln>
            <a:noFill/>
          </a:ln>
        </p:spPr>
        <p:txBody>
          <a:bodyPr spcFirstLastPara="1" wrap="square" lIns="68575" tIns="34275" rIns="68575" bIns="34275" anchor="t" anchorCtr="0">
            <a:spAutoFit/>
          </a:bodyPr>
          <a:lstStyle/>
          <a:p>
            <a:pPr lvl="0" algn="just"/>
            <a:r>
              <a:rPr lang="en-US" sz="1050" dirty="0"/>
              <a:t>Our mission is to deliver ICT services and achieve leadership in ICT markets through the constant pursuit, in association with our clients and partners, of superior levels of service, efficiency and quality. The pursuit of our mission will in turn lead us towards our vision of being the highest quality and most profitable owner and operator of the world’s top ICT businesses, based on strategic focus in five key areas.</a:t>
            </a:r>
            <a:endParaRPr sz="600" dirty="0">
              <a:solidFill>
                <a:schemeClr val="lt1"/>
              </a:solidFill>
              <a:latin typeface="Calibri"/>
              <a:ea typeface="Calibri"/>
              <a:cs typeface="Calibri"/>
              <a:sym typeface="Calibri"/>
            </a:endParaRPr>
          </a:p>
        </p:txBody>
      </p:sp>
      <p:sp>
        <p:nvSpPr>
          <p:cNvPr id="365" name="Google Shape;365;p46"/>
          <p:cNvSpPr/>
          <p:nvPr/>
        </p:nvSpPr>
        <p:spPr>
          <a:xfrm>
            <a:off x="154358" y="3320796"/>
            <a:ext cx="1143255" cy="300423"/>
          </a:xfrm>
          <a:prstGeom prst="roundRect">
            <a:avLst>
              <a:gd name="adj" fmla="val 50000"/>
            </a:avLst>
          </a:prstGeom>
          <a:noFill/>
          <a:ln w="19050" cap="flat" cmpd="sng">
            <a:solidFill>
              <a:srgbClr val="F2F2F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dirty="0">
                <a:solidFill>
                  <a:srgbClr val="F2F2F2"/>
                </a:solidFill>
                <a:latin typeface="Calibri"/>
                <a:ea typeface="Calibri"/>
                <a:cs typeface="Calibri"/>
                <a:sym typeface="Calibri"/>
              </a:rPr>
              <a:t># Vision</a:t>
            </a:r>
            <a:endParaRPr sz="1400" dirty="0">
              <a:solidFill>
                <a:srgbClr val="F2F2F2"/>
              </a:solidFill>
              <a:latin typeface="Calibri"/>
              <a:ea typeface="Calibri"/>
              <a:cs typeface="Calibri"/>
              <a:sym typeface="Calibri"/>
            </a:endParaRPr>
          </a:p>
        </p:txBody>
      </p:sp>
      <p:sp>
        <p:nvSpPr>
          <p:cNvPr id="366" name="Google Shape;366;p46"/>
          <p:cNvSpPr/>
          <p:nvPr/>
        </p:nvSpPr>
        <p:spPr>
          <a:xfrm>
            <a:off x="154358" y="1562344"/>
            <a:ext cx="1143255" cy="300423"/>
          </a:xfrm>
          <a:prstGeom prst="roundRect">
            <a:avLst>
              <a:gd name="adj" fmla="val 50000"/>
            </a:avLst>
          </a:prstGeom>
          <a:noFill/>
          <a:ln w="19050" cap="flat" cmpd="sng">
            <a:solidFill>
              <a:srgbClr val="F2F2F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dirty="0">
                <a:solidFill>
                  <a:srgbClr val="F2F2F2"/>
                </a:solidFill>
                <a:latin typeface="Calibri"/>
                <a:ea typeface="Calibri"/>
                <a:cs typeface="Calibri"/>
                <a:sym typeface="Calibri"/>
              </a:rPr>
              <a:t># Mission</a:t>
            </a:r>
            <a:endParaRPr sz="1400" dirty="0">
              <a:solidFill>
                <a:srgbClr val="F2F2F2"/>
              </a:solidFill>
              <a:latin typeface="Calibri"/>
              <a:ea typeface="Calibri"/>
              <a:cs typeface="Calibri"/>
              <a:sym typeface="Calibri"/>
            </a:endParaRPr>
          </a:p>
        </p:txBody>
      </p:sp>
      <p:pic>
        <p:nvPicPr>
          <p:cNvPr id="367" name="Google Shape;367;p46"/>
          <p:cNvPicPr preferRelativeResize="0">
            <a:picLocks noGrp="1"/>
          </p:cNvPicPr>
          <p:nvPr>
            <p:ph type="pic" idx="2"/>
          </p:nvPr>
        </p:nvPicPr>
        <p:blipFill rotWithShape="1">
          <a:blip r:embed="rId3">
            <a:alphaModFix/>
          </a:blip>
          <a:srcRect l="5462" r="5463"/>
          <a:stretch/>
        </p:blipFill>
        <p:spPr>
          <a:xfrm>
            <a:off x="4863385" y="0"/>
            <a:ext cx="4280615" cy="5143500"/>
          </a:xfrm>
          <a:prstGeom prst="rect">
            <a:avLst/>
          </a:prstGeom>
          <a:noFill/>
          <a:ln>
            <a:noFill/>
          </a:ln>
        </p:spPr>
      </p:pic>
      <p:sp>
        <p:nvSpPr>
          <p:cNvPr id="8" name="Google Shape;364;p46">
            <a:extLst>
              <a:ext uri="{FF2B5EF4-FFF2-40B4-BE49-F238E27FC236}">
                <a16:creationId xmlns:a16="http://schemas.microsoft.com/office/drawing/2014/main" id="{39E50B3F-176E-4197-9122-CA5BC82622D1}"/>
              </a:ext>
            </a:extLst>
          </p:cNvPr>
          <p:cNvSpPr txBox="1"/>
          <p:nvPr/>
        </p:nvSpPr>
        <p:spPr>
          <a:xfrm>
            <a:off x="74264" y="3687779"/>
            <a:ext cx="4108241" cy="1038716"/>
          </a:xfrm>
          <a:prstGeom prst="rect">
            <a:avLst/>
          </a:prstGeom>
          <a:noFill/>
          <a:ln>
            <a:noFill/>
          </a:ln>
        </p:spPr>
        <p:txBody>
          <a:bodyPr spcFirstLastPara="1" wrap="square" lIns="68575" tIns="34275" rIns="68575" bIns="34275" anchor="t" anchorCtr="0">
            <a:spAutoFit/>
          </a:bodyPr>
          <a:lstStyle/>
          <a:p>
            <a:pPr lvl="0" algn="just"/>
            <a:r>
              <a:rPr lang="en-US" sz="1050" dirty="0"/>
              <a:t>To reach the highest level of ICT sector and contribute in the micro and macro economy of the country and ensure genuine education to the nation. Achieving the target of the services and ultimate is to expand from national proximity and to approach in the international market. Enriching the human resource and converting to fit for competitiveness in the international market.</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 calcmode="lin" valueType="num">
                                      <p:cBhvr additive="base">
                                        <p:cTn id="7" dur="500"/>
                                        <p:tgtEl>
                                          <p:spTgt spid="36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3"/>
                                        </p:tgtEl>
                                        <p:attrNameLst>
                                          <p:attrName>style.visibility</p:attrName>
                                        </p:attrNameLst>
                                      </p:cBhvr>
                                      <p:to>
                                        <p:strVal val="visible"/>
                                      </p:to>
                                    </p:set>
                                    <p:animEffect transition="in" filter="fade">
                                      <p:cBhvr>
                                        <p:cTn id="11" dur="1000"/>
                                        <p:tgtEl>
                                          <p:spTgt spid="36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64"/>
                                        </p:tgtEl>
                                        <p:attrNameLst>
                                          <p:attrName>style.visibility</p:attrName>
                                        </p:attrNameLst>
                                      </p:cBhvr>
                                      <p:to>
                                        <p:strVal val="visible"/>
                                      </p:to>
                                    </p:set>
                                    <p:animEffect transition="in" filter="fade">
                                      <p:cBhvr>
                                        <p:cTn id="15" dur="500"/>
                                        <p:tgtEl>
                                          <p:spTgt spid="36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66"/>
                                        </p:tgtEl>
                                        <p:attrNameLst>
                                          <p:attrName>style.visibility</p:attrName>
                                        </p:attrNameLst>
                                      </p:cBhvr>
                                      <p:to>
                                        <p:strVal val="visible"/>
                                      </p:to>
                                    </p:set>
                                    <p:animEffect transition="in" filter="fade">
                                      <p:cBhvr>
                                        <p:cTn id="19" dur="500"/>
                                        <p:tgtEl>
                                          <p:spTgt spid="366"/>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65"/>
                                        </p:tgtEl>
                                        <p:attrNameLst>
                                          <p:attrName>style.visibility</p:attrName>
                                        </p:attrNameLst>
                                      </p:cBhvr>
                                      <p:to>
                                        <p:strVal val="visible"/>
                                      </p:to>
                                    </p:set>
                                    <p:animEffect transition="in" filter="fade">
                                      <p:cBhvr>
                                        <p:cTn id="23" dur="500"/>
                                        <p:tgtEl>
                                          <p:spTgt spid="365"/>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367"/>
                                        </p:tgtEl>
                                        <p:attrNameLst>
                                          <p:attrName>style.visibility</p:attrName>
                                        </p:attrNameLst>
                                      </p:cBhvr>
                                      <p:to>
                                        <p:strVal val="visible"/>
                                      </p:to>
                                    </p:set>
                                    <p:animEffect transition="in" filter="fade">
                                      <p:cBhvr>
                                        <p:cTn id="27" dur="1000"/>
                                        <p:tgtEl>
                                          <p:spTgt spid="367"/>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grpSp>
        <p:nvGrpSpPr>
          <p:cNvPr id="1281" name="Google Shape;1281;p69"/>
          <p:cNvGrpSpPr/>
          <p:nvPr/>
        </p:nvGrpSpPr>
        <p:grpSpPr>
          <a:xfrm>
            <a:off x="1132701" y="921275"/>
            <a:ext cx="4262346" cy="3947109"/>
            <a:chOff x="782170" y="1228366"/>
            <a:chExt cx="5683128" cy="5262812"/>
          </a:xfrm>
        </p:grpSpPr>
        <p:cxnSp>
          <p:nvCxnSpPr>
            <p:cNvPr id="1282" name="Google Shape;1282;p69"/>
            <p:cNvCxnSpPr/>
            <p:nvPr/>
          </p:nvCxnSpPr>
          <p:spPr>
            <a:xfrm>
              <a:off x="3990083" y="1886175"/>
              <a:ext cx="2475215" cy="0"/>
            </a:xfrm>
            <a:prstGeom prst="straightConnector1">
              <a:avLst/>
            </a:prstGeom>
            <a:noFill/>
            <a:ln w="9525" cap="flat" cmpd="sng">
              <a:solidFill>
                <a:schemeClr val="dk1"/>
              </a:solidFill>
              <a:prstDash val="solid"/>
              <a:miter lim="800000"/>
              <a:headEnd type="none" w="sm" len="sm"/>
              <a:tailEnd type="oval" w="med" len="med"/>
            </a:ln>
          </p:spPr>
        </p:cxnSp>
        <p:cxnSp>
          <p:nvCxnSpPr>
            <p:cNvPr id="1283" name="Google Shape;1283;p69"/>
            <p:cNvCxnSpPr/>
            <p:nvPr/>
          </p:nvCxnSpPr>
          <p:spPr>
            <a:xfrm>
              <a:off x="3990083" y="2889210"/>
              <a:ext cx="2475215" cy="0"/>
            </a:xfrm>
            <a:prstGeom prst="straightConnector1">
              <a:avLst/>
            </a:prstGeom>
            <a:noFill/>
            <a:ln w="9525" cap="flat" cmpd="sng">
              <a:solidFill>
                <a:schemeClr val="dk1"/>
              </a:solidFill>
              <a:prstDash val="solid"/>
              <a:miter lim="800000"/>
              <a:headEnd type="none" w="sm" len="sm"/>
              <a:tailEnd type="oval" w="med" len="med"/>
            </a:ln>
          </p:spPr>
        </p:cxnSp>
        <p:cxnSp>
          <p:nvCxnSpPr>
            <p:cNvPr id="1284" name="Google Shape;1284;p69"/>
            <p:cNvCxnSpPr/>
            <p:nvPr/>
          </p:nvCxnSpPr>
          <p:spPr>
            <a:xfrm>
              <a:off x="3990083" y="3748786"/>
              <a:ext cx="2475215" cy="0"/>
            </a:xfrm>
            <a:prstGeom prst="straightConnector1">
              <a:avLst/>
            </a:prstGeom>
            <a:noFill/>
            <a:ln w="9525" cap="flat" cmpd="sng">
              <a:solidFill>
                <a:schemeClr val="dk1"/>
              </a:solidFill>
              <a:prstDash val="solid"/>
              <a:miter lim="800000"/>
              <a:headEnd type="none" w="sm" len="sm"/>
              <a:tailEnd type="oval" w="med" len="med"/>
            </a:ln>
          </p:spPr>
        </p:cxnSp>
        <p:cxnSp>
          <p:nvCxnSpPr>
            <p:cNvPr id="1285" name="Google Shape;1285;p69"/>
            <p:cNvCxnSpPr/>
            <p:nvPr/>
          </p:nvCxnSpPr>
          <p:spPr>
            <a:xfrm>
              <a:off x="3990083" y="4819514"/>
              <a:ext cx="2475215" cy="0"/>
            </a:xfrm>
            <a:prstGeom prst="straightConnector1">
              <a:avLst/>
            </a:prstGeom>
            <a:noFill/>
            <a:ln w="9525" cap="flat" cmpd="sng">
              <a:solidFill>
                <a:schemeClr val="dk1"/>
              </a:solidFill>
              <a:prstDash val="solid"/>
              <a:miter lim="800000"/>
              <a:headEnd type="none" w="sm" len="sm"/>
              <a:tailEnd type="oval" w="med" len="med"/>
            </a:ln>
          </p:spPr>
        </p:cxnSp>
        <p:sp>
          <p:nvSpPr>
            <p:cNvPr id="1286" name="Google Shape;1286;p69"/>
            <p:cNvSpPr/>
            <p:nvPr/>
          </p:nvSpPr>
          <p:spPr>
            <a:xfrm rot="-204734">
              <a:off x="1090569" y="5025338"/>
              <a:ext cx="5176394" cy="1312956"/>
            </a:xfrm>
            <a:prstGeom prst="ellipse">
              <a:avLst/>
            </a:prstGeom>
            <a:gradFill>
              <a:gsLst>
                <a:gs pos="0">
                  <a:srgbClr val="000000"/>
                </a:gs>
                <a:gs pos="100000">
                  <a:srgbClr val="FFFFFF"/>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grpSp>
          <p:nvGrpSpPr>
            <p:cNvPr id="1287" name="Google Shape;1287;p69"/>
            <p:cNvGrpSpPr/>
            <p:nvPr/>
          </p:nvGrpSpPr>
          <p:grpSpPr>
            <a:xfrm>
              <a:off x="782170" y="3694830"/>
              <a:ext cx="5558950" cy="2249368"/>
              <a:chOff x="3842484" y="4051112"/>
              <a:chExt cx="4295676" cy="1738197"/>
            </a:xfrm>
          </p:grpSpPr>
          <p:sp>
            <p:nvSpPr>
              <p:cNvPr id="1288" name="Google Shape;1288;p69"/>
              <p:cNvSpPr/>
              <p:nvPr/>
            </p:nvSpPr>
            <p:spPr>
              <a:xfrm>
                <a:off x="4341734" y="4051112"/>
                <a:ext cx="3295818" cy="872048"/>
              </a:xfrm>
              <a:custGeom>
                <a:avLst/>
                <a:gdLst/>
                <a:ahLst/>
                <a:cxnLst/>
                <a:rect l="l" t="t" r="r" b="b"/>
                <a:pathLst>
                  <a:path w="2454642" h="649480" extrusionOk="0">
                    <a:moveTo>
                      <a:pt x="0" y="314269"/>
                    </a:moveTo>
                    <a:lnTo>
                      <a:pt x="1238291" y="0"/>
                    </a:lnTo>
                    <a:lnTo>
                      <a:pt x="2454642" y="304800"/>
                    </a:lnTo>
                    <a:lnTo>
                      <a:pt x="1261079" y="649480"/>
                    </a:lnTo>
                    <a:lnTo>
                      <a:pt x="0" y="314269"/>
                    </a:lnTo>
                    <a:close/>
                  </a:path>
                </a:pathLst>
              </a:custGeom>
              <a:solidFill>
                <a:srgbClr val="014E6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sp>
            <p:nvSpPr>
              <p:cNvPr id="1289" name="Google Shape;1289;p69"/>
              <p:cNvSpPr/>
              <p:nvPr/>
            </p:nvSpPr>
            <p:spPr>
              <a:xfrm>
                <a:off x="6005968" y="4456319"/>
                <a:ext cx="2132192" cy="1332990"/>
              </a:xfrm>
              <a:custGeom>
                <a:avLst/>
                <a:gdLst/>
                <a:ahLst/>
                <a:cxnLst/>
                <a:rect l="l" t="t" r="r" b="b"/>
                <a:pathLst>
                  <a:path w="1588002" h="992778" extrusionOk="0">
                    <a:moveTo>
                      <a:pt x="20459" y="342538"/>
                    </a:moveTo>
                    <a:lnTo>
                      <a:pt x="1207728" y="0"/>
                    </a:lnTo>
                    <a:lnTo>
                      <a:pt x="1588002" y="537029"/>
                    </a:lnTo>
                    <a:lnTo>
                      <a:pt x="29168" y="992778"/>
                    </a:lnTo>
                    <a:cubicBezTo>
                      <a:pt x="800" y="784673"/>
                      <a:pt x="0" y="584806"/>
                      <a:pt x="20459" y="34253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sp>
            <p:nvSpPr>
              <p:cNvPr id="1290" name="Google Shape;1290;p69"/>
              <p:cNvSpPr/>
              <p:nvPr/>
            </p:nvSpPr>
            <p:spPr>
              <a:xfrm>
                <a:off x="3842484" y="4469474"/>
                <a:ext cx="2201188" cy="1319835"/>
              </a:xfrm>
              <a:custGeom>
                <a:avLst/>
                <a:gdLst/>
                <a:ahLst/>
                <a:cxnLst/>
                <a:rect l="l" t="t" r="r" b="b"/>
                <a:pathLst>
                  <a:path w="1639389" h="982980" extrusionOk="0">
                    <a:moveTo>
                      <a:pt x="0" y="506185"/>
                    </a:moveTo>
                    <a:lnTo>
                      <a:pt x="372292" y="0"/>
                    </a:lnTo>
                    <a:lnTo>
                      <a:pt x="1632858" y="333102"/>
                    </a:lnTo>
                    <a:lnTo>
                      <a:pt x="1639389" y="982980"/>
                    </a:lnTo>
                    <a:lnTo>
                      <a:pt x="0" y="506185"/>
                    </a:lnTo>
                    <a:close/>
                  </a:path>
                </a:pathLst>
              </a:custGeom>
              <a:solidFill>
                <a:srgbClr val="0275A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grpSp>
        <p:grpSp>
          <p:nvGrpSpPr>
            <p:cNvPr id="1291" name="Google Shape;1291;p69"/>
            <p:cNvGrpSpPr/>
            <p:nvPr/>
          </p:nvGrpSpPr>
          <p:grpSpPr>
            <a:xfrm>
              <a:off x="1611700" y="2955477"/>
              <a:ext cx="3910481" cy="1586618"/>
              <a:chOff x="3854090" y="4051112"/>
              <a:chExt cx="4284070" cy="1738197"/>
            </a:xfrm>
          </p:grpSpPr>
          <p:sp>
            <p:nvSpPr>
              <p:cNvPr id="1292" name="Google Shape;1292;p69"/>
              <p:cNvSpPr/>
              <p:nvPr/>
            </p:nvSpPr>
            <p:spPr>
              <a:xfrm>
                <a:off x="4341734" y="4051112"/>
                <a:ext cx="3295818" cy="872048"/>
              </a:xfrm>
              <a:custGeom>
                <a:avLst/>
                <a:gdLst/>
                <a:ahLst/>
                <a:cxnLst/>
                <a:rect l="l" t="t" r="r" b="b"/>
                <a:pathLst>
                  <a:path w="2454642" h="649480" extrusionOk="0">
                    <a:moveTo>
                      <a:pt x="0" y="314269"/>
                    </a:moveTo>
                    <a:lnTo>
                      <a:pt x="1238291" y="0"/>
                    </a:lnTo>
                    <a:lnTo>
                      <a:pt x="2454642" y="304800"/>
                    </a:lnTo>
                    <a:lnTo>
                      <a:pt x="1261079" y="649480"/>
                    </a:lnTo>
                    <a:lnTo>
                      <a:pt x="0" y="314269"/>
                    </a:lnTo>
                    <a:close/>
                  </a:path>
                </a:pathLst>
              </a:custGeom>
              <a:solidFill>
                <a:srgbClr val="01596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sp>
            <p:nvSpPr>
              <p:cNvPr id="1293" name="Google Shape;1293;p69"/>
              <p:cNvSpPr/>
              <p:nvPr/>
            </p:nvSpPr>
            <p:spPr>
              <a:xfrm>
                <a:off x="3854090" y="4469474"/>
                <a:ext cx="2201188" cy="1319835"/>
              </a:xfrm>
              <a:custGeom>
                <a:avLst/>
                <a:gdLst/>
                <a:ahLst/>
                <a:cxnLst/>
                <a:rect l="l" t="t" r="r" b="b"/>
                <a:pathLst>
                  <a:path w="1639389" h="982980" extrusionOk="0">
                    <a:moveTo>
                      <a:pt x="0" y="506185"/>
                    </a:moveTo>
                    <a:lnTo>
                      <a:pt x="372292" y="0"/>
                    </a:lnTo>
                    <a:lnTo>
                      <a:pt x="1632858" y="333102"/>
                    </a:lnTo>
                    <a:lnTo>
                      <a:pt x="1639389" y="982980"/>
                    </a:lnTo>
                    <a:lnTo>
                      <a:pt x="0" y="506185"/>
                    </a:lnTo>
                    <a:close/>
                  </a:path>
                </a:pathLst>
              </a:custGeom>
              <a:solidFill>
                <a:srgbClr val="0285A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sp>
            <p:nvSpPr>
              <p:cNvPr id="1294" name="Google Shape;1294;p69"/>
              <p:cNvSpPr/>
              <p:nvPr/>
            </p:nvSpPr>
            <p:spPr>
              <a:xfrm>
                <a:off x="6033439" y="4456319"/>
                <a:ext cx="2104721" cy="1332990"/>
              </a:xfrm>
              <a:custGeom>
                <a:avLst/>
                <a:gdLst/>
                <a:ahLst/>
                <a:cxnLst/>
                <a:rect l="l" t="t" r="r" b="b"/>
                <a:pathLst>
                  <a:path w="1567543" h="992778" extrusionOk="0">
                    <a:moveTo>
                      <a:pt x="0" y="342538"/>
                    </a:moveTo>
                    <a:lnTo>
                      <a:pt x="1187269" y="0"/>
                    </a:lnTo>
                    <a:lnTo>
                      <a:pt x="1567543" y="537029"/>
                    </a:lnTo>
                    <a:lnTo>
                      <a:pt x="8709" y="992778"/>
                    </a:lnTo>
                    <a:lnTo>
                      <a:pt x="0" y="342538"/>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grpSp>
        <p:grpSp>
          <p:nvGrpSpPr>
            <p:cNvPr id="1295" name="Google Shape;1295;p69"/>
            <p:cNvGrpSpPr/>
            <p:nvPr/>
          </p:nvGrpSpPr>
          <p:grpSpPr>
            <a:xfrm>
              <a:off x="2277057" y="2313570"/>
              <a:ext cx="2633717" cy="1151280"/>
              <a:chOff x="4396387" y="3258519"/>
              <a:chExt cx="3258582" cy="1424429"/>
            </a:xfrm>
          </p:grpSpPr>
          <p:sp>
            <p:nvSpPr>
              <p:cNvPr id="1296" name="Google Shape;1296;p69"/>
              <p:cNvSpPr/>
              <p:nvPr/>
            </p:nvSpPr>
            <p:spPr>
              <a:xfrm>
                <a:off x="4845770" y="3258519"/>
                <a:ext cx="2350074" cy="630365"/>
              </a:xfrm>
              <a:custGeom>
                <a:avLst/>
                <a:gdLst/>
                <a:ahLst/>
                <a:cxnLst/>
                <a:rect l="l" t="t" r="r" b="b"/>
                <a:pathLst>
                  <a:path w="1750276" h="469480" extrusionOk="0">
                    <a:moveTo>
                      <a:pt x="0" y="235616"/>
                    </a:moveTo>
                    <a:lnTo>
                      <a:pt x="907866" y="0"/>
                    </a:lnTo>
                    <a:lnTo>
                      <a:pt x="1750276" y="224350"/>
                    </a:lnTo>
                    <a:lnTo>
                      <a:pt x="904417" y="469480"/>
                    </a:lnTo>
                    <a:lnTo>
                      <a:pt x="0" y="235616"/>
                    </a:lnTo>
                    <a:close/>
                  </a:path>
                </a:pathLst>
              </a:custGeom>
              <a:solidFill>
                <a:srgbClr val="014E6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sp>
            <p:nvSpPr>
              <p:cNvPr id="1297" name="Google Shape;1297;p69"/>
              <p:cNvSpPr/>
              <p:nvPr/>
            </p:nvSpPr>
            <p:spPr>
              <a:xfrm>
                <a:off x="6000481" y="3555786"/>
                <a:ext cx="1654488" cy="1125414"/>
              </a:xfrm>
              <a:custGeom>
                <a:avLst/>
                <a:gdLst/>
                <a:ahLst/>
                <a:cxnLst/>
                <a:rect l="l" t="t" r="r" b="b"/>
                <a:pathLst>
                  <a:path w="1232220" h="838180" extrusionOk="0">
                    <a:moveTo>
                      <a:pt x="38190" y="246048"/>
                    </a:moveTo>
                    <a:lnTo>
                      <a:pt x="888992" y="0"/>
                    </a:lnTo>
                    <a:lnTo>
                      <a:pt x="1232220" y="474231"/>
                    </a:lnTo>
                    <a:lnTo>
                      <a:pt x="39778" y="838180"/>
                    </a:lnTo>
                    <a:cubicBezTo>
                      <a:pt x="0" y="689714"/>
                      <a:pt x="9060" y="411950"/>
                      <a:pt x="38190" y="24604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sp>
            <p:nvSpPr>
              <p:cNvPr id="1298" name="Google Shape;1298;p69"/>
              <p:cNvSpPr/>
              <p:nvPr/>
            </p:nvSpPr>
            <p:spPr>
              <a:xfrm>
                <a:off x="4396387" y="3570340"/>
                <a:ext cx="1666206" cy="1112608"/>
              </a:xfrm>
              <a:custGeom>
                <a:avLst/>
                <a:gdLst/>
                <a:ahLst/>
                <a:cxnLst/>
                <a:rect l="l" t="t" r="r" b="b"/>
                <a:pathLst>
                  <a:path w="1240949" h="828643" extrusionOk="0">
                    <a:moveTo>
                      <a:pt x="0" y="445477"/>
                    </a:moveTo>
                    <a:lnTo>
                      <a:pt x="336061" y="0"/>
                    </a:lnTo>
                    <a:lnTo>
                      <a:pt x="1239642" y="233469"/>
                    </a:lnTo>
                    <a:cubicBezTo>
                      <a:pt x="1240949" y="427088"/>
                      <a:pt x="1237865" y="635024"/>
                      <a:pt x="1239172" y="828643"/>
                    </a:cubicBezTo>
                    <a:lnTo>
                      <a:pt x="0" y="445477"/>
                    </a:lnTo>
                    <a:close/>
                  </a:path>
                </a:pathLst>
              </a:custGeom>
              <a:solidFill>
                <a:srgbClr val="0275A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grpSp>
        <p:grpSp>
          <p:nvGrpSpPr>
            <p:cNvPr id="1299" name="Google Shape;1299;p69"/>
            <p:cNvGrpSpPr/>
            <p:nvPr/>
          </p:nvGrpSpPr>
          <p:grpSpPr>
            <a:xfrm>
              <a:off x="2812265" y="1228366"/>
              <a:ext cx="1573872" cy="1315619"/>
              <a:chOff x="4903562" y="1682821"/>
              <a:chExt cx="2255812" cy="1885665"/>
            </a:xfrm>
          </p:grpSpPr>
          <p:sp>
            <p:nvSpPr>
              <p:cNvPr id="1300" name="Google Shape;1300;p69"/>
              <p:cNvSpPr/>
              <p:nvPr/>
            </p:nvSpPr>
            <p:spPr>
              <a:xfrm>
                <a:off x="4903562" y="1685846"/>
                <a:ext cx="1135303" cy="1882308"/>
              </a:xfrm>
              <a:custGeom>
                <a:avLst/>
                <a:gdLst/>
                <a:ahLst/>
                <a:cxnLst/>
                <a:rect l="l" t="t" r="r" b="b"/>
                <a:pathLst>
                  <a:path w="845545" h="1401896" extrusionOk="0">
                    <a:moveTo>
                      <a:pt x="840036" y="0"/>
                    </a:moveTo>
                    <a:cubicBezTo>
                      <a:pt x="841872" y="467299"/>
                      <a:pt x="843709" y="934597"/>
                      <a:pt x="845545" y="1401896"/>
                    </a:cubicBezTo>
                    <a:lnTo>
                      <a:pt x="0" y="1165034"/>
                    </a:lnTo>
                    <a:lnTo>
                      <a:pt x="840036" y="0"/>
                    </a:lnTo>
                    <a:close/>
                  </a:path>
                </a:pathLst>
              </a:custGeom>
              <a:solidFill>
                <a:srgbClr val="0285A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sp>
            <p:nvSpPr>
              <p:cNvPr id="1301" name="Google Shape;1301;p69"/>
              <p:cNvSpPr/>
              <p:nvPr/>
            </p:nvSpPr>
            <p:spPr>
              <a:xfrm>
                <a:off x="6024055" y="1682821"/>
                <a:ext cx="1135319" cy="1885665"/>
              </a:xfrm>
              <a:custGeom>
                <a:avLst/>
                <a:gdLst/>
                <a:ahLst/>
                <a:cxnLst/>
                <a:rect l="l" t="t" r="r" b="b"/>
                <a:pathLst>
                  <a:path w="845557" h="1404396" extrusionOk="0">
                    <a:moveTo>
                      <a:pt x="0" y="0"/>
                    </a:moveTo>
                    <a:cubicBezTo>
                      <a:pt x="2754" y="466381"/>
                      <a:pt x="5274" y="938015"/>
                      <a:pt x="8028" y="1404396"/>
                    </a:cubicBezTo>
                    <a:lnTo>
                      <a:pt x="845557" y="1167286"/>
                    </a:lnTo>
                    <a:lnTo>
                      <a:pt x="0" y="0"/>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grpSp>
      </p:grpSp>
      <p:grpSp>
        <p:nvGrpSpPr>
          <p:cNvPr id="1302" name="Google Shape;1302;p69"/>
          <p:cNvGrpSpPr/>
          <p:nvPr/>
        </p:nvGrpSpPr>
        <p:grpSpPr>
          <a:xfrm>
            <a:off x="5571662" y="1111751"/>
            <a:ext cx="3261188" cy="603136"/>
            <a:chOff x="7818270" y="2299220"/>
            <a:chExt cx="4348251" cy="804181"/>
          </a:xfrm>
        </p:grpSpPr>
        <p:sp>
          <p:nvSpPr>
            <p:cNvPr id="1303" name="Google Shape;1303;p69"/>
            <p:cNvSpPr/>
            <p:nvPr/>
          </p:nvSpPr>
          <p:spPr>
            <a:xfrm>
              <a:off x="7818270" y="2641736"/>
              <a:ext cx="4348251" cy="46166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chemeClr val="dk1"/>
                  </a:solidFill>
                  <a:latin typeface="Calibri"/>
                  <a:ea typeface="Calibri"/>
                  <a:cs typeface="Calibri"/>
                  <a:sym typeface="Calibri"/>
                </a:rPr>
                <a:t>Provide innovative quality </a:t>
              </a:r>
              <a:r>
                <a:rPr lang="en" sz="900">
                  <a:solidFill>
                    <a:srgbClr val="049DD9"/>
                  </a:solidFill>
                  <a:latin typeface="Calibri"/>
                  <a:ea typeface="Calibri"/>
                  <a:cs typeface="Calibri"/>
                  <a:sym typeface="Calibri"/>
                </a:rPr>
                <a:t>products, solutions and services</a:t>
              </a:r>
              <a:endParaRPr sz="1100"/>
            </a:p>
            <a:p>
              <a:pPr marL="0" marR="0" lvl="0" indent="0" algn="l" rtl="0">
                <a:spcBef>
                  <a:spcPts val="0"/>
                </a:spcBef>
                <a:spcAft>
                  <a:spcPts val="0"/>
                </a:spcAft>
                <a:buNone/>
              </a:pPr>
              <a:r>
                <a:rPr lang="en" sz="900">
                  <a:solidFill>
                    <a:schemeClr val="dk1"/>
                  </a:solidFill>
                  <a:latin typeface="Calibri"/>
                  <a:ea typeface="Calibri"/>
                  <a:cs typeface="Calibri"/>
                  <a:sym typeface="Calibri"/>
                </a:rPr>
                <a:t>up to the level of customer expectation and beyond.</a:t>
              </a:r>
              <a:endParaRPr sz="900">
                <a:solidFill>
                  <a:schemeClr val="accent2"/>
                </a:solidFill>
                <a:latin typeface="Calibri"/>
                <a:ea typeface="Calibri"/>
                <a:cs typeface="Calibri"/>
                <a:sym typeface="Calibri"/>
              </a:endParaRPr>
            </a:p>
          </p:txBody>
        </p:sp>
        <p:sp>
          <p:nvSpPr>
            <p:cNvPr id="1304" name="Google Shape;1304;p69"/>
            <p:cNvSpPr/>
            <p:nvPr/>
          </p:nvSpPr>
          <p:spPr>
            <a:xfrm>
              <a:off x="7818270" y="2299220"/>
              <a:ext cx="3252851" cy="40011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rgbClr val="000000"/>
                  </a:solidFill>
                  <a:latin typeface="Calibri"/>
                  <a:ea typeface="Calibri"/>
                  <a:cs typeface="Calibri"/>
                  <a:sym typeface="Calibri"/>
                </a:rPr>
                <a:t>Value 1</a:t>
              </a:r>
              <a:endParaRPr sz="1500" b="1">
                <a:solidFill>
                  <a:schemeClr val="dk1"/>
                </a:solidFill>
                <a:latin typeface="Calibri"/>
                <a:ea typeface="Calibri"/>
                <a:cs typeface="Calibri"/>
                <a:sym typeface="Calibri"/>
              </a:endParaRPr>
            </a:p>
          </p:txBody>
        </p:sp>
      </p:grpSp>
      <p:grpSp>
        <p:nvGrpSpPr>
          <p:cNvPr id="1305" name="Google Shape;1305;p69"/>
          <p:cNvGrpSpPr/>
          <p:nvPr/>
        </p:nvGrpSpPr>
        <p:grpSpPr>
          <a:xfrm>
            <a:off x="5571662" y="1871131"/>
            <a:ext cx="2439638" cy="603136"/>
            <a:chOff x="7818270" y="2299220"/>
            <a:chExt cx="3252851" cy="804181"/>
          </a:xfrm>
        </p:grpSpPr>
        <p:sp>
          <p:nvSpPr>
            <p:cNvPr id="1306" name="Google Shape;1306;p69"/>
            <p:cNvSpPr/>
            <p:nvPr/>
          </p:nvSpPr>
          <p:spPr>
            <a:xfrm>
              <a:off x="7818270" y="2641736"/>
              <a:ext cx="3252851" cy="46166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chemeClr val="dk1"/>
                  </a:solidFill>
                  <a:latin typeface="Calibri"/>
                  <a:ea typeface="Calibri"/>
                  <a:cs typeface="Calibri"/>
                  <a:sym typeface="Calibri"/>
                </a:rPr>
                <a:t>To enhance customer satisfaction by continual development and by keeping </a:t>
              </a:r>
              <a:r>
                <a:rPr lang="en" sz="900">
                  <a:solidFill>
                    <a:srgbClr val="049DD9"/>
                  </a:solidFill>
                  <a:latin typeface="Calibri"/>
                  <a:ea typeface="Calibri"/>
                  <a:cs typeface="Calibri"/>
                  <a:sym typeface="Calibri"/>
                </a:rPr>
                <a:t>Non-conformity</a:t>
              </a:r>
              <a:r>
                <a:rPr lang="en" sz="900">
                  <a:solidFill>
                    <a:schemeClr val="dk1"/>
                  </a:solidFill>
                  <a:latin typeface="Calibri"/>
                  <a:ea typeface="Calibri"/>
                  <a:cs typeface="Calibri"/>
                  <a:sym typeface="Calibri"/>
                </a:rPr>
                <a:t>.</a:t>
              </a:r>
              <a:endParaRPr sz="1100"/>
            </a:p>
          </p:txBody>
        </p:sp>
        <p:sp>
          <p:nvSpPr>
            <p:cNvPr id="1307" name="Google Shape;1307;p69"/>
            <p:cNvSpPr/>
            <p:nvPr/>
          </p:nvSpPr>
          <p:spPr>
            <a:xfrm>
              <a:off x="7818270" y="2299220"/>
              <a:ext cx="3252851" cy="40011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rgbClr val="000000"/>
                  </a:solidFill>
                  <a:latin typeface="Calibri"/>
                  <a:ea typeface="Calibri"/>
                  <a:cs typeface="Calibri"/>
                  <a:sym typeface="Calibri"/>
                </a:rPr>
                <a:t>Value 2</a:t>
              </a:r>
              <a:endParaRPr sz="1500" b="1">
                <a:solidFill>
                  <a:schemeClr val="dk1"/>
                </a:solidFill>
                <a:latin typeface="Calibri"/>
                <a:ea typeface="Calibri"/>
                <a:cs typeface="Calibri"/>
                <a:sym typeface="Calibri"/>
              </a:endParaRPr>
            </a:p>
          </p:txBody>
        </p:sp>
      </p:grpSp>
      <p:sp>
        <p:nvSpPr>
          <p:cNvPr id="1308" name="Google Shape;1308;p69"/>
          <p:cNvSpPr/>
          <p:nvPr/>
        </p:nvSpPr>
        <p:spPr>
          <a:xfrm>
            <a:off x="5571662" y="2931849"/>
            <a:ext cx="2439638" cy="34624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900" dirty="0">
                <a:solidFill>
                  <a:schemeClr val="dk1"/>
                </a:solidFill>
                <a:latin typeface="Calibri"/>
                <a:ea typeface="Calibri"/>
                <a:cs typeface="Calibri"/>
                <a:sym typeface="Calibri"/>
              </a:rPr>
              <a:t>P</a:t>
            </a:r>
            <a:r>
              <a:rPr lang="en" sz="900" dirty="0">
                <a:solidFill>
                  <a:schemeClr val="dk1"/>
                </a:solidFill>
                <a:latin typeface="Calibri"/>
                <a:ea typeface="Calibri"/>
                <a:cs typeface="Calibri"/>
                <a:sym typeface="Calibri"/>
              </a:rPr>
              <a:t>roduction and services within </a:t>
            </a:r>
            <a:r>
              <a:rPr lang="en" sz="900" dirty="0">
                <a:solidFill>
                  <a:srgbClr val="049DD9"/>
                </a:solidFill>
                <a:latin typeface="Calibri"/>
                <a:ea typeface="Calibri"/>
                <a:cs typeface="Calibri"/>
                <a:sym typeface="Calibri"/>
              </a:rPr>
              <a:t>2%</a:t>
            </a:r>
            <a:r>
              <a:rPr lang="en" sz="900" dirty="0">
                <a:solidFill>
                  <a:schemeClr val="dk1"/>
                </a:solidFill>
                <a:latin typeface="Calibri"/>
                <a:ea typeface="Calibri"/>
                <a:cs typeface="Calibri"/>
                <a:sym typeface="Calibri"/>
              </a:rPr>
              <a:t> of the total volume and number of orders per annum.</a:t>
            </a:r>
            <a:endParaRPr sz="900" dirty="0">
              <a:solidFill>
                <a:schemeClr val="accent2"/>
              </a:solidFill>
              <a:latin typeface="Calibri"/>
              <a:ea typeface="Calibri"/>
              <a:cs typeface="Calibri"/>
              <a:sym typeface="Calibri"/>
            </a:endParaRPr>
          </a:p>
        </p:txBody>
      </p:sp>
      <p:grpSp>
        <p:nvGrpSpPr>
          <p:cNvPr id="1309" name="Google Shape;1309;p69"/>
          <p:cNvGrpSpPr/>
          <p:nvPr/>
        </p:nvGrpSpPr>
        <p:grpSpPr>
          <a:xfrm>
            <a:off x="5571662" y="3389890"/>
            <a:ext cx="2439638" cy="603136"/>
            <a:chOff x="7818270" y="2299220"/>
            <a:chExt cx="3252851" cy="804181"/>
          </a:xfrm>
        </p:grpSpPr>
        <p:sp>
          <p:nvSpPr>
            <p:cNvPr id="1310" name="Google Shape;1310;p69"/>
            <p:cNvSpPr/>
            <p:nvPr/>
          </p:nvSpPr>
          <p:spPr>
            <a:xfrm>
              <a:off x="7818270" y="2641736"/>
              <a:ext cx="3252851" cy="46166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chemeClr val="dk1"/>
                  </a:solidFill>
                  <a:latin typeface="Calibri"/>
                  <a:ea typeface="Calibri"/>
                  <a:cs typeface="Calibri"/>
                  <a:sym typeface="Calibri"/>
                </a:rPr>
                <a:t>Endeavor constantly to develop</a:t>
              </a:r>
              <a:endParaRPr sz="1100"/>
            </a:p>
            <a:p>
              <a:pPr marL="0" marR="0" lvl="0" indent="0" algn="l" rtl="0">
                <a:spcBef>
                  <a:spcPts val="0"/>
                </a:spcBef>
                <a:spcAft>
                  <a:spcPts val="0"/>
                </a:spcAft>
                <a:buNone/>
              </a:pPr>
              <a:r>
                <a:rPr lang="en" sz="900">
                  <a:solidFill>
                    <a:schemeClr val="dk1"/>
                  </a:solidFill>
                  <a:latin typeface="Calibri"/>
                  <a:ea typeface="Calibri"/>
                  <a:cs typeface="Calibri"/>
                  <a:sym typeface="Calibri"/>
                </a:rPr>
                <a:t>and improve </a:t>
              </a:r>
              <a:r>
                <a:rPr lang="en" sz="900">
                  <a:solidFill>
                    <a:srgbClr val="049DD9"/>
                  </a:solidFill>
                  <a:latin typeface="Calibri"/>
                  <a:ea typeface="Calibri"/>
                  <a:cs typeface="Calibri"/>
                  <a:sym typeface="Calibri"/>
                </a:rPr>
                <a:t>employee’s skill and services</a:t>
              </a:r>
              <a:r>
                <a:rPr lang="en" sz="900">
                  <a:solidFill>
                    <a:schemeClr val="dk1"/>
                  </a:solidFill>
                  <a:latin typeface="Calibri"/>
                  <a:ea typeface="Calibri"/>
                  <a:cs typeface="Calibri"/>
                  <a:sym typeface="Calibri"/>
                </a:rPr>
                <a:t>.</a:t>
              </a:r>
              <a:endParaRPr sz="900">
                <a:solidFill>
                  <a:schemeClr val="dk1"/>
                </a:solidFill>
                <a:latin typeface="Calibri"/>
                <a:ea typeface="Calibri"/>
                <a:cs typeface="Calibri"/>
                <a:sym typeface="Calibri"/>
              </a:endParaRPr>
            </a:p>
          </p:txBody>
        </p:sp>
        <p:sp>
          <p:nvSpPr>
            <p:cNvPr id="1311" name="Google Shape;1311;p69"/>
            <p:cNvSpPr/>
            <p:nvPr/>
          </p:nvSpPr>
          <p:spPr>
            <a:xfrm>
              <a:off x="7818270" y="2299220"/>
              <a:ext cx="3252851" cy="40011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rgbClr val="000000"/>
                  </a:solidFill>
                  <a:latin typeface="Calibri"/>
                  <a:ea typeface="Calibri"/>
                  <a:cs typeface="Calibri"/>
                  <a:sym typeface="Calibri"/>
                </a:rPr>
                <a:t>Value 4</a:t>
              </a:r>
              <a:endParaRPr sz="1500" b="1">
                <a:solidFill>
                  <a:schemeClr val="dk1"/>
                </a:solidFill>
                <a:latin typeface="Calibri"/>
                <a:ea typeface="Calibri"/>
                <a:cs typeface="Calibri"/>
                <a:sym typeface="Calibri"/>
              </a:endParaRPr>
            </a:p>
          </p:txBody>
        </p:sp>
      </p:grpSp>
      <p:grpSp>
        <p:nvGrpSpPr>
          <p:cNvPr id="1312" name="Google Shape;1312;p69"/>
          <p:cNvGrpSpPr/>
          <p:nvPr/>
        </p:nvGrpSpPr>
        <p:grpSpPr>
          <a:xfrm>
            <a:off x="274334" y="226411"/>
            <a:ext cx="6174092" cy="458362"/>
            <a:chOff x="365778" y="301881"/>
            <a:chExt cx="8232122" cy="611149"/>
          </a:xfrm>
        </p:grpSpPr>
        <p:sp>
          <p:nvSpPr>
            <p:cNvPr id="1313" name="Google Shape;1313;p69"/>
            <p:cNvSpPr txBox="1"/>
            <p:nvPr/>
          </p:nvSpPr>
          <p:spPr>
            <a:xfrm>
              <a:off x="365778" y="359032"/>
              <a:ext cx="8232122"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700">
                  <a:solidFill>
                    <a:schemeClr val="dk1"/>
                  </a:solidFill>
                  <a:latin typeface="Cambria"/>
                  <a:ea typeface="Cambria"/>
                  <a:cs typeface="Cambria"/>
                  <a:sym typeface="Cambria"/>
                </a:rPr>
                <a:t>Quality </a:t>
              </a:r>
              <a:r>
                <a:rPr lang="en" sz="2700" b="1">
                  <a:solidFill>
                    <a:schemeClr val="dk1"/>
                  </a:solidFill>
                  <a:latin typeface="Cambria"/>
                  <a:ea typeface="Cambria"/>
                  <a:cs typeface="Cambria"/>
                  <a:sym typeface="Cambria"/>
                </a:rPr>
                <a:t>Policies &amp; Values</a:t>
              </a:r>
              <a:endParaRPr sz="2700" b="1">
                <a:solidFill>
                  <a:schemeClr val="dk1"/>
                </a:solidFill>
                <a:latin typeface="Cambria"/>
                <a:ea typeface="Cambria"/>
                <a:cs typeface="Cambria"/>
                <a:sym typeface="Cambria"/>
              </a:endParaRPr>
            </a:p>
          </p:txBody>
        </p:sp>
        <p:sp>
          <p:nvSpPr>
            <p:cNvPr id="1314" name="Google Shape;1314;p69"/>
            <p:cNvSpPr/>
            <p:nvPr/>
          </p:nvSpPr>
          <p:spPr>
            <a:xfrm>
              <a:off x="365778" y="301881"/>
              <a:ext cx="1337480" cy="57151"/>
            </a:xfrm>
            <a:prstGeom prst="rect">
              <a:avLst/>
            </a:prstGeom>
            <a:solidFill>
              <a:srgbClr val="0275A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1315" name="Google Shape;1315;p69"/>
          <p:cNvSpPr/>
          <p:nvPr/>
        </p:nvSpPr>
        <p:spPr>
          <a:xfrm>
            <a:off x="5571662" y="2682786"/>
            <a:ext cx="2439638" cy="30008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rgbClr val="000000"/>
                </a:solidFill>
                <a:latin typeface="Calibri"/>
                <a:ea typeface="Calibri"/>
                <a:cs typeface="Calibri"/>
                <a:sym typeface="Calibri"/>
              </a:rPr>
              <a:t>Value 3</a:t>
            </a:r>
            <a:endParaRPr sz="1500" b="1">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7D6567-30F8-4B5F-96E0-CF0A46A00007}"/>
              </a:ext>
            </a:extLst>
          </p:cNvPr>
          <p:cNvSpPr/>
          <p:nvPr/>
        </p:nvSpPr>
        <p:spPr>
          <a:xfrm>
            <a:off x="0" y="1289879"/>
            <a:ext cx="1737976" cy="2246769"/>
          </a:xfrm>
          <a:prstGeom prst="rect">
            <a:avLst/>
          </a:prstGeom>
        </p:spPr>
        <p:txBody>
          <a:bodyPr wrap="none">
            <a:spAutoFit/>
          </a:bodyPr>
          <a:lstStyle/>
          <a:p>
            <a:pPr marL="158750" indent="0" algn="ctr">
              <a:buNone/>
            </a:pPr>
            <a:r>
              <a:rPr lang="en-US" sz="2800" dirty="0">
                <a:solidFill>
                  <a:schemeClr val="accent5">
                    <a:lumMod val="75000"/>
                  </a:schemeClr>
                </a:solidFill>
                <a:latin typeface="Bahnschrift" panose="020B0502040204020203" pitchFamily="34" charset="0"/>
              </a:rPr>
              <a:t>Journey </a:t>
            </a:r>
          </a:p>
          <a:p>
            <a:pPr marL="158750" indent="0" algn="ctr">
              <a:buNone/>
            </a:pPr>
            <a:r>
              <a:rPr lang="en-US" sz="2800" dirty="0">
                <a:solidFill>
                  <a:schemeClr val="accent5">
                    <a:lumMod val="75000"/>
                  </a:schemeClr>
                </a:solidFill>
                <a:latin typeface="Bahnschrift" panose="020B0502040204020203" pitchFamily="34" charset="0"/>
              </a:rPr>
              <a:t>from </a:t>
            </a:r>
          </a:p>
          <a:p>
            <a:pPr marL="158750" indent="0" algn="ctr">
              <a:buNone/>
            </a:pPr>
            <a:r>
              <a:rPr lang="en-US" sz="2800" dirty="0">
                <a:solidFill>
                  <a:schemeClr val="accent5">
                    <a:lumMod val="75000"/>
                  </a:schemeClr>
                </a:solidFill>
                <a:latin typeface="Bahnschrift" panose="020B0502040204020203" pitchFamily="34" charset="0"/>
              </a:rPr>
              <a:t>1990 </a:t>
            </a:r>
          </a:p>
          <a:p>
            <a:pPr marL="158750" indent="0" algn="ctr">
              <a:buNone/>
            </a:pPr>
            <a:r>
              <a:rPr lang="en-US" sz="2800" dirty="0">
                <a:solidFill>
                  <a:schemeClr val="accent5">
                    <a:lumMod val="75000"/>
                  </a:schemeClr>
                </a:solidFill>
                <a:latin typeface="Bahnschrift" panose="020B0502040204020203" pitchFamily="34" charset="0"/>
              </a:rPr>
              <a:t>to </a:t>
            </a:r>
          </a:p>
          <a:p>
            <a:pPr marL="158750" indent="0" algn="ctr">
              <a:buNone/>
            </a:pPr>
            <a:r>
              <a:rPr lang="en-US" sz="2800" dirty="0">
                <a:solidFill>
                  <a:schemeClr val="accent5">
                    <a:lumMod val="75000"/>
                  </a:schemeClr>
                </a:solidFill>
                <a:latin typeface="Bahnschrift" panose="020B0502040204020203" pitchFamily="34" charset="0"/>
              </a:rPr>
              <a:t>2022</a:t>
            </a:r>
          </a:p>
        </p:txBody>
      </p:sp>
      <p:pic>
        <p:nvPicPr>
          <p:cNvPr id="4" name="Picture 3">
            <a:extLst>
              <a:ext uri="{FF2B5EF4-FFF2-40B4-BE49-F238E27FC236}">
                <a16:creationId xmlns:a16="http://schemas.microsoft.com/office/drawing/2014/main" id="{CEC63E79-2506-4DD8-BD9C-B6C2CBD0ACCD}"/>
              </a:ext>
            </a:extLst>
          </p:cNvPr>
          <p:cNvPicPr>
            <a:picLocks noChangeAspect="1"/>
          </p:cNvPicPr>
          <p:nvPr/>
        </p:nvPicPr>
        <p:blipFill>
          <a:blip r:embed="rId3"/>
          <a:stretch>
            <a:fillRect/>
          </a:stretch>
        </p:blipFill>
        <p:spPr>
          <a:xfrm>
            <a:off x="1619794" y="0"/>
            <a:ext cx="7524206" cy="5143500"/>
          </a:xfrm>
          <a:prstGeom prst="rect">
            <a:avLst/>
          </a:prstGeom>
        </p:spPr>
      </p:pic>
    </p:spTree>
    <p:extLst>
      <p:ext uri="{BB962C8B-B14F-4D97-AF65-F5344CB8AC3E}">
        <p14:creationId xmlns:p14="http://schemas.microsoft.com/office/powerpoint/2010/main" val="2818295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65B610-3FF8-45A0-A4E9-5F478AE272F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190196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8"/>
          <p:cNvSpPr txBox="1"/>
          <p:nvPr/>
        </p:nvSpPr>
        <p:spPr>
          <a:xfrm>
            <a:off x="7268284" y="2601064"/>
            <a:ext cx="1633537" cy="6584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000000"/>
              </a:buClr>
              <a:buSzPts val="1300"/>
              <a:buFont typeface="Open Sans"/>
              <a:buNone/>
            </a:pPr>
            <a:r>
              <a:rPr lang="en" sz="1300" dirty="0">
                <a:latin typeface="Open Sans"/>
                <a:ea typeface="Open Sans"/>
                <a:cs typeface="Open Sans"/>
                <a:sym typeface="Open Sans"/>
              </a:rPr>
              <a:t>Service based robot, Customized</a:t>
            </a:r>
            <a:endParaRPr sz="1100" dirty="0">
              <a:solidFill>
                <a:srgbClr val="000000"/>
              </a:solidFill>
              <a:latin typeface="Arial"/>
              <a:ea typeface="Arial"/>
              <a:cs typeface="Arial"/>
              <a:sym typeface="Arial"/>
            </a:endParaRPr>
          </a:p>
        </p:txBody>
      </p:sp>
      <p:sp>
        <p:nvSpPr>
          <p:cNvPr id="433" name="Google Shape;433;p48"/>
          <p:cNvSpPr txBox="1"/>
          <p:nvPr/>
        </p:nvSpPr>
        <p:spPr>
          <a:xfrm>
            <a:off x="3436739" y="2055019"/>
            <a:ext cx="2316996" cy="1227625"/>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000000"/>
              </a:buClr>
              <a:buSzPts val="3100"/>
              <a:buFont typeface="Open Sans"/>
              <a:buNone/>
            </a:pPr>
            <a:r>
              <a:rPr lang="en" sz="2600" b="1">
                <a:solidFill>
                  <a:srgbClr val="000000"/>
                </a:solidFill>
                <a:latin typeface="Montserrat ExtraBold"/>
                <a:ea typeface="Montserrat ExtraBold"/>
                <a:cs typeface="Montserrat ExtraBold"/>
                <a:sym typeface="Montserrat ExtraBold"/>
              </a:rPr>
              <a:t>BUSINESS</a:t>
            </a:r>
            <a:endParaRPr sz="2600" b="1">
              <a:solidFill>
                <a:srgbClr val="000000"/>
              </a:solidFill>
              <a:latin typeface="Montserrat ExtraBold"/>
              <a:ea typeface="Montserrat ExtraBold"/>
              <a:cs typeface="Montserrat ExtraBold"/>
              <a:sym typeface="Montserrat ExtraBold"/>
            </a:endParaRPr>
          </a:p>
          <a:p>
            <a:pPr marL="0" marR="0" lvl="0" indent="0" algn="ctr" rtl="0">
              <a:spcBef>
                <a:spcPts val="0"/>
              </a:spcBef>
              <a:spcAft>
                <a:spcPts val="0"/>
              </a:spcAft>
              <a:buClr>
                <a:srgbClr val="000000"/>
              </a:buClr>
              <a:buSzPts val="3100"/>
              <a:buFont typeface="Open Sans"/>
              <a:buNone/>
            </a:pPr>
            <a:r>
              <a:rPr lang="en" sz="2600" b="1">
                <a:solidFill>
                  <a:srgbClr val="000000"/>
                </a:solidFill>
                <a:latin typeface="Montserrat ExtraBold"/>
                <a:ea typeface="Montserrat ExtraBold"/>
                <a:cs typeface="Montserrat ExtraBold"/>
                <a:sym typeface="Montserrat ExtraBold"/>
              </a:rPr>
              <a:t>Domain</a:t>
            </a:r>
            <a:endParaRPr sz="1100"/>
          </a:p>
        </p:txBody>
      </p:sp>
      <p:sp>
        <p:nvSpPr>
          <p:cNvPr id="434" name="Google Shape;434;p48"/>
          <p:cNvSpPr txBox="1"/>
          <p:nvPr/>
        </p:nvSpPr>
        <p:spPr>
          <a:xfrm>
            <a:off x="6282310" y="4195433"/>
            <a:ext cx="2094128" cy="6584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000000"/>
              </a:buClr>
              <a:buSzPts val="1300"/>
              <a:buFont typeface="Open Sans"/>
              <a:buNone/>
            </a:pPr>
            <a:r>
              <a:rPr lang="en" sz="1300" dirty="0">
                <a:solidFill>
                  <a:srgbClr val="000000"/>
                </a:solidFill>
                <a:latin typeface="Open Sans"/>
                <a:ea typeface="Open Sans"/>
                <a:cs typeface="Open Sans"/>
                <a:sym typeface="Open Sans"/>
              </a:rPr>
              <a:t>Customized software for Business, Education and Hospital Sector.</a:t>
            </a:r>
            <a:endParaRPr sz="1100" dirty="0">
              <a:solidFill>
                <a:srgbClr val="000000"/>
              </a:solidFill>
              <a:latin typeface="Arial"/>
              <a:ea typeface="Arial"/>
              <a:cs typeface="Arial"/>
              <a:sym typeface="Arial"/>
            </a:endParaRPr>
          </a:p>
        </p:txBody>
      </p:sp>
      <p:sp>
        <p:nvSpPr>
          <p:cNvPr id="435" name="Google Shape;435;p48"/>
          <p:cNvSpPr txBox="1"/>
          <p:nvPr/>
        </p:nvSpPr>
        <p:spPr>
          <a:xfrm>
            <a:off x="607375" y="789752"/>
            <a:ext cx="2387810" cy="658416"/>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Clr>
                <a:srgbClr val="000000"/>
              </a:buClr>
              <a:buSzPts val="1300"/>
              <a:buFont typeface="Open Sans"/>
              <a:buNone/>
            </a:pPr>
            <a:r>
              <a:rPr lang="en" sz="1300" dirty="0">
                <a:latin typeface="Open Sans"/>
                <a:ea typeface="Open Sans"/>
                <a:cs typeface="Open Sans"/>
                <a:sym typeface="Open Sans"/>
              </a:rPr>
              <a:t>Laptop, Desktop, Server with all the hardware accesorries, Nwtworking etc.  </a:t>
            </a:r>
            <a:endParaRPr sz="1100" dirty="0">
              <a:solidFill>
                <a:srgbClr val="000000"/>
              </a:solidFill>
              <a:latin typeface="Arial"/>
              <a:ea typeface="Arial"/>
              <a:cs typeface="Arial"/>
              <a:sym typeface="Arial"/>
            </a:endParaRPr>
          </a:p>
        </p:txBody>
      </p:sp>
      <p:sp>
        <p:nvSpPr>
          <p:cNvPr id="436" name="Google Shape;436;p48"/>
          <p:cNvSpPr txBox="1"/>
          <p:nvPr/>
        </p:nvSpPr>
        <p:spPr>
          <a:xfrm>
            <a:off x="947773" y="4317907"/>
            <a:ext cx="1867458" cy="658416"/>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Clr>
                <a:srgbClr val="000000"/>
              </a:buClr>
              <a:buSzPts val="1300"/>
              <a:buFont typeface="Open Sans"/>
              <a:buNone/>
            </a:pPr>
            <a:r>
              <a:rPr lang="en" sz="1300" dirty="0">
                <a:solidFill>
                  <a:srgbClr val="000000"/>
                </a:solidFill>
                <a:latin typeface="Open Sans"/>
                <a:ea typeface="Open Sans"/>
                <a:cs typeface="Open Sans"/>
                <a:sym typeface="Open Sans"/>
              </a:rPr>
              <a:t>Meeting/Class room automation, All in One LED Flat Panel</a:t>
            </a:r>
            <a:endParaRPr sz="1100" dirty="0">
              <a:solidFill>
                <a:srgbClr val="000000"/>
              </a:solidFill>
              <a:latin typeface="Arial"/>
              <a:ea typeface="Arial"/>
              <a:cs typeface="Arial"/>
              <a:sym typeface="Arial"/>
            </a:endParaRPr>
          </a:p>
        </p:txBody>
      </p:sp>
      <p:grpSp>
        <p:nvGrpSpPr>
          <p:cNvPr id="437" name="Google Shape;437;p48"/>
          <p:cNvGrpSpPr/>
          <p:nvPr/>
        </p:nvGrpSpPr>
        <p:grpSpPr>
          <a:xfrm>
            <a:off x="5223272" y="3228975"/>
            <a:ext cx="963215" cy="966787"/>
            <a:chOff x="6964363" y="4305300"/>
            <a:chExt cx="1284287" cy="1289050"/>
          </a:xfrm>
        </p:grpSpPr>
        <p:sp>
          <p:nvSpPr>
            <p:cNvPr id="438" name="Google Shape;438;p48"/>
            <p:cNvSpPr/>
            <p:nvPr/>
          </p:nvSpPr>
          <p:spPr>
            <a:xfrm>
              <a:off x="6964363" y="4305300"/>
              <a:ext cx="1284287" cy="1289050"/>
            </a:xfrm>
            <a:prstGeom prst="ellipse">
              <a:avLst/>
            </a:prstGeom>
            <a:solidFill>
              <a:srgbClr val="3B424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439" name="Google Shape;439;p48"/>
            <p:cNvSpPr/>
            <p:nvPr/>
          </p:nvSpPr>
          <p:spPr>
            <a:xfrm>
              <a:off x="7250113" y="4595813"/>
              <a:ext cx="712787" cy="708025"/>
            </a:xfrm>
            <a:custGeom>
              <a:avLst/>
              <a:gdLst/>
              <a:ahLst/>
              <a:cxnLst/>
              <a:rect l="l" t="t" r="r" b="b"/>
              <a:pathLst>
                <a:path w="162" h="161" extrusionOk="0">
                  <a:moveTo>
                    <a:pt x="89" y="161"/>
                  </a:moveTo>
                  <a:cubicBezTo>
                    <a:pt x="73" y="161"/>
                    <a:pt x="73" y="161"/>
                    <a:pt x="73" y="161"/>
                  </a:cubicBezTo>
                  <a:cubicBezTo>
                    <a:pt x="70" y="161"/>
                    <a:pt x="67" y="158"/>
                    <a:pt x="66" y="155"/>
                  </a:cubicBezTo>
                  <a:cubicBezTo>
                    <a:pt x="64" y="139"/>
                    <a:pt x="64" y="139"/>
                    <a:pt x="64" y="139"/>
                  </a:cubicBezTo>
                  <a:cubicBezTo>
                    <a:pt x="64" y="139"/>
                    <a:pt x="63" y="138"/>
                    <a:pt x="63" y="138"/>
                  </a:cubicBezTo>
                  <a:cubicBezTo>
                    <a:pt x="59" y="137"/>
                    <a:pt x="56" y="136"/>
                    <a:pt x="53" y="134"/>
                  </a:cubicBezTo>
                  <a:cubicBezTo>
                    <a:pt x="53" y="134"/>
                    <a:pt x="52" y="134"/>
                    <a:pt x="52" y="134"/>
                  </a:cubicBezTo>
                  <a:cubicBezTo>
                    <a:pt x="39" y="144"/>
                    <a:pt x="39" y="144"/>
                    <a:pt x="39" y="144"/>
                  </a:cubicBezTo>
                  <a:cubicBezTo>
                    <a:pt x="36" y="146"/>
                    <a:pt x="32" y="145"/>
                    <a:pt x="30" y="143"/>
                  </a:cubicBezTo>
                  <a:cubicBezTo>
                    <a:pt x="18" y="132"/>
                    <a:pt x="18" y="132"/>
                    <a:pt x="18" y="132"/>
                  </a:cubicBezTo>
                  <a:cubicBezTo>
                    <a:pt x="16" y="129"/>
                    <a:pt x="16" y="125"/>
                    <a:pt x="18" y="123"/>
                  </a:cubicBezTo>
                  <a:cubicBezTo>
                    <a:pt x="27" y="110"/>
                    <a:pt x="27" y="110"/>
                    <a:pt x="27" y="110"/>
                  </a:cubicBezTo>
                  <a:cubicBezTo>
                    <a:pt x="28" y="109"/>
                    <a:pt x="28" y="109"/>
                    <a:pt x="27" y="108"/>
                  </a:cubicBezTo>
                  <a:cubicBezTo>
                    <a:pt x="26" y="105"/>
                    <a:pt x="25" y="102"/>
                    <a:pt x="24" y="99"/>
                  </a:cubicBezTo>
                  <a:cubicBezTo>
                    <a:pt x="23" y="98"/>
                    <a:pt x="23" y="98"/>
                    <a:pt x="22" y="98"/>
                  </a:cubicBezTo>
                  <a:cubicBezTo>
                    <a:pt x="6" y="95"/>
                    <a:pt x="6" y="95"/>
                    <a:pt x="6" y="95"/>
                  </a:cubicBezTo>
                  <a:cubicBezTo>
                    <a:pt x="3" y="95"/>
                    <a:pt x="0" y="92"/>
                    <a:pt x="0" y="88"/>
                  </a:cubicBezTo>
                  <a:cubicBezTo>
                    <a:pt x="0" y="73"/>
                    <a:pt x="0" y="73"/>
                    <a:pt x="0" y="73"/>
                  </a:cubicBezTo>
                  <a:cubicBezTo>
                    <a:pt x="0" y="69"/>
                    <a:pt x="3" y="66"/>
                    <a:pt x="6" y="66"/>
                  </a:cubicBezTo>
                  <a:cubicBezTo>
                    <a:pt x="22" y="63"/>
                    <a:pt x="22" y="63"/>
                    <a:pt x="22" y="63"/>
                  </a:cubicBezTo>
                  <a:cubicBezTo>
                    <a:pt x="23" y="63"/>
                    <a:pt x="23" y="63"/>
                    <a:pt x="24" y="62"/>
                  </a:cubicBezTo>
                  <a:cubicBezTo>
                    <a:pt x="25" y="59"/>
                    <a:pt x="26" y="56"/>
                    <a:pt x="27" y="53"/>
                  </a:cubicBezTo>
                  <a:cubicBezTo>
                    <a:pt x="28" y="52"/>
                    <a:pt x="28" y="51"/>
                    <a:pt x="27" y="51"/>
                  </a:cubicBezTo>
                  <a:cubicBezTo>
                    <a:pt x="18" y="38"/>
                    <a:pt x="18" y="38"/>
                    <a:pt x="18" y="38"/>
                  </a:cubicBezTo>
                  <a:cubicBezTo>
                    <a:pt x="16" y="35"/>
                    <a:pt x="16" y="31"/>
                    <a:pt x="18" y="29"/>
                  </a:cubicBezTo>
                  <a:cubicBezTo>
                    <a:pt x="30" y="18"/>
                    <a:pt x="30" y="18"/>
                    <a:pt x="30" y="18"/>
                  </a:cubicBezTo>
                  <a:cubicBezTo>
                    <a:pt x="32" y="16"/>
                    <a:pt x="36" y="15"/>
                    <a:pt x="39" y="17"/>
                  </a:cubicBezTo>
                  <a:cubicBezTo>
                    <a:pt x="52" y="27"/>
                    <a:pt x="52" y="27"/>
                    <a:pt x="52" y="27"/>
                  </a:cubicBezTo>
                  <a:cubicBezTo>
                    <a:pt x="52" y="27"/>
                    <a:pt x="53" y="27"/>
                    <a:pt x="53" y="27"/>
                  </a:cubicBezTo>
                  <a:cubicBezTo>
                    <a:pt x="56" y="25"/>
                    <a:pt x="59" y="24"/>
                    <a:pt x="63" y="23"/>
                  </a:cubicBezTo>
                  <a:cubicBezTo>
                    <a:pt x="63" y="23"/>
                    <a:pt x="64" y="22"/>
                    <a:pt x="64" y="22"/>
                  </a:cubicBezTo>
                  <a:cubicBezTo>
                    <a:pt x="66" y="6"/>
                    <a:pt x="66" y="6"/>
                    <a:pt x="66" y="6"/>
                  </a:cubicBezTo>
                  <a:cubicBezTo>
                    <a:pt x="67" y="2"/>
                    <a:pt x="70" y="0"/>
                    <a:pt x="73" y="0"/>
                  </a:cubicBezTo>
                  <a:cubicBezTo>
                    <a:pt x="89" y="0"/>
                    <a:pt x="89" y="0"/>
                    <a:pt x="89" y="0"/>
                  </a:cubicBezTo>
                  <a:cubicBezTo>
                    <a:pt x="92" y="0"/>
                    <a:pt x="95" y="2"/>
                    <a:pt x="96" y="6"/>
                  </a:cubicBezTo>
                  <a:cubicBezTo>
                    <a:pt x="98" y="22"/>
                    <a:pt x="98" y="22"/>
                    <a:pt x="98" y="22"/>
                  </a:cubicBezTo>
                  <a:cubicBezTo>
                    <a:pt x="98" y="22"/>
                    <a:pt x="99" y="23"/>
                    <a:pt x="99" y="23"/>
                  </a:cubicBezTo>
                  <a:cubicBezTo>
                    <a:pt x="103" y="24"/>
                    <a:pt x="106" y="25"/>
                    <a:pt x="109" y="27"/>
                  </a:cubicBezTo>
                  <a:cubicBezTo>
                    <a:pt x="109" y="27"/>
                    <a:pt x="110" y="27"/>
                    <a:pt x="110" y="27"/>
                  </a:cubicBezTo>
                  <a:cubicBezTo>
                    <a:pt x="123" y="17"/>
                    <a:pt x="123" y="17"/>
                    <a:pt x="123" y="17"/>
                  </a:cubicBezTo>
                  <a:cubicBezTo>
                    <a:pt x="126" y="15"/>
                    <a:pt x="130" y="16"/>
                    <a:pt x="132" y="18"/>
                  </a:cubicBezTo>
                  <a:cubicBezTo>
                    <a:pt x="144" y="29"/>
                    <a:pt x="144" y="29"/>
                    <a:pt x="144" y="29"/>
                  </a:cubicBezTo>
                  <a:cubicBezTo>
                    <a:pt x="146" y="31"/>
                    <a:pt x="146" y="35"/>
                    <a:pt x="144" y="38"/>
                  </a:cubicBezTo>
                  <a:cubicBezTo>
                    <a:pt x="135" y="51"/>
                    <a:pt x="135" y="51"/>
                    <a:pt x="135" y="51"/>
                  </a:cubicBezTo>
                  <a:cubicBezTo>
                    <a:pt x="134" y="51"/>
                    <a:pt x="134" y="52"/>
                    <a:pt x="135" y="53"/>
                  </a:cubicBezTo>
                  <a:cubicBezTo>
                    <a:pt x="136" y="56"/>
                    <a:pt x="137" y="59"/>
                    <a:pt x="138" y="62"/>
                  </a:cubicBezTo>
                  <a:cubicBezTo>
                    <a:pt x="139" y="63"/>
                    <a:pt x="139" y="63"/>
                    <a:pt x="140" y="63"/>
                  </a:cubicBezTo>
                  <a:cubicBezTo>
                    <a:pt x="156" y="66"/>
                    <a:pt x="156" y="66"/>
                    <a:pt x="156" y="66"/>
                  </a:cubicBezTo>
                  <a:cubicBezTo>
                    <a:pt x="156" y="66"/>
                    <a:pt x="156" y="66"/>
                    <a:pt x="156" y="66"/>
                  </a:cubicBezTo>
                  <a:cubicBezTo>
                    <a:pt x="159" y="66"/>
                    <a:pt x="162" y="69"/>
                    <a:pt x="162" y="73"/>
                  </a:cubicBezTo>
                  <a:cubicBezTo>
                    <a:pt x="162" y="88"/>
                    <a:pt x="162" y="88"/>
                    <a:pt x="162" y="88"/>
                  </a:cubicBezTo>
                  <a:cubicBezTo>
                    <a:pt x="162" y="92"/>
                    <a:pt x="159" y="95"/>
                    <a:pt x="156" y="95"/>
                  </a:cubicBezTo>
                  <a:cubicBezTo>
                    <a:pt x="140" y="98"/>
                    <a:pt x="140" y="98"/>
                    <a:pt x="140" y="98"/>
                  </a:cubicBezTo>
                  <a:cubicBezTo>
                    <a:pt x="139" y="98"/>
                    <a:pt x="139" y="98"/>
                    <a:pt x="138" y="99"/>
                  </a:cubicBezTo>
                  <a:cubicBezTo>
                    <a:pt x="137" y="102"/>
                    <a:pt x="136" y="105"/>
                    <a:pt x="135" y="108"/>
                  </a:cubicBezTo>
                  <a:cubicBezTo>
                    <a:pt x="134" y="109"/>
                    <a:pt x="134" y="109"/>
                    <a:pt x="135" y="110"/>
                  </a:cubicBezTo>
                  <a:cubicBezTo>
                    <a:pt x="144" y="123"/>
                    <a:pt x="144" y="123"/>
                    <a:pt x="144" y="123"/>
                  </a:cubicBezTo>
                  <a:cubicBezTo>
                    <a:pt x="146" y="126"/>
                    <a:pt x="146" y="129"/>
                    <a:pt x="143" y="132"/>
                  </a:cubicBezTo>
                  <a:cubicBezTo>
                    <a:pt x="132" y="143"/>
                    <a:pt x="132" y="143"/>
                    <a:pt x="132" y="143"/>
                  </a:cubicBezTo>
                  <a:cubicBezTo>
                    <a:pt x="130" y="145"/>
                    <a:pt x="126" y="146"/>
                    <a:pt x="123" y="144"/>
                  </a:cubicBezTo>
                  <a:cubicBezTo>
                    <a:pt x="110" y="134"/>
                    <a:pt x="110" y="134"/>
                    <a:pt x="110" y="134"/>
                  </a:cubicBezTo>
                  <a:cubicBezTo>
                    <a:pt x="110" y="134"/>
                    <a:pt x="109" y="134"/>
                    <a:pt x="109" y="134"/>
                  </a:cubicBezTo>
                  <a:cubicBezTo>
                    <a:pt x="106" y="136"/>
                    <a:pt x="103" y="137"/>
                    <a:pt x="99" y="138"/>
                  </a:cubicBezTo>
                  <a:cubicBezTo>
                    <a:pt x="99" y="138"/>
                    <a:pt x="98" y="139"/>
                    <a:pt x="98" y="139"/>
                  </a:cubicBezTo>
                  <a:cubicBezTo>
                    <a:pt x="96" y="155"/>
                    <a:pt x="96" y="155"/>
                    <a:pt x="96" y="155"/>
                  </a:cubicBezTo>
                  <a:cubicBezTo>
                    <a:pt x="95" y="158"/>
                    <a:pt x="92" y="161"/>
                    <a:pt x="89" y="161"/>
                  </a:cubicBezTo>
                  <a:close/>
                  <a:moveTo>
                    <a:pt x="73" y="154"/>
                  </a:moveTo>
                  <a:cubicBezTo>
                    <a:pt x="89" y="154"/>
                    <a:pt x="89" y="154"/>
                    <a:pt x="89" y="154"/>
                  </a:cubicBezTo>
                  <a:cubicBezTo>
                    <a:pt x="91" y="138"/>
                    <a:pt x="91" y="138"/>
                    <a:pt x="91" y="138"/>
                  </a:cubicBezTo>
                  <a:cubicBezTo>
                    <a:pt x="91" y="135"/>
                    <a:pt x="94" y="132"/>
                    <a:pt x="97" y="131"/>
                  </a:cubicBezTo>
                  <a:cubicBezTo>
                    <a:pt x="100" y="130"/>
                    <a:pt x="103" y="129"/>
                    <a:pt x="105" y="128"/>
                  </a:cubicBezTo>
                  <a:cubicBezTo>
                    <a:pt x="108" y="126"/>
                    <a:pt x="112" y="126"/>
                    <a:pt x="115" y="128"/>
                  </a:cubicBezTo>
                  <a:cubicBezTo>
                    <a:pt x="127" y="137"/>
                    <a:pt x="127" y="137"/>
                    <a:pt x="127" y="137"/>
                  </a:cubicBezTo>
                  <a:cubicBezTo>
                    <a:pt x="138" y="127"/>
                    <a:pt x="138" y="127"/>
                    <a:pt x="138" y="127"/>
                  </a:cubicBezTo>
                  <a:cubicBezTo>
                    <a:pt x="129" y="114"/>
                    <a:pt x="129" y="114"/>
                    <a:pt x="129" y="114"/>
                  </a:cubicBezTo>
                  <a:cubicBezTo>
                    <a:pt x="127" y="111"/>
                    <a:pt x="127" y="108"/>
                    <a:pt x="128" y="105"/>
                  </a:cubicBezTo>
                  <a:cubicBezTo>
                    <a:pt x="130" y="102"/>
                    <a:pt x="131" y="99"/>
                    <a:pt x="131" y="97"/>
                  </a:cubicBezTo>
                  <a:cubicBezTo>
                    <a:pt x="133" y="93"/>
                    <a:pt x="135" y="91"/>
                    <a:pt x="139" y="90"/>
                  </a:cubicBezTo>
                  <a:cubicBezTo>
                    <a:pt x="154" y="88"/>
                    <a:pt x="154" y="88"/>
                    <a:pt x="154" y="88"/>
                  </a:cubicBezTo>
                  <a:cubicBezTo>
                    <a:pt x="154" y="73"/>
                    <a:pt x="154" y="73"/>
                    <a:pt x="154" y="73"/>
                  </a:cubicBezTo>
                  <a:cubicBezTo>
                    <a:pt x="139" y="70"/>
                    <a:pt x="139" y="70"/>
                    <a:pt x="139" y="70"/>
                  </a:cubicBezTo>
                  <a:cubicBezTo>
                    <a:pt x="135" y="70"/>
                    <a:pt x="133" y="68"/>
                    <a:pt x="131" y="64"/>
                  </a:cubicBezTo>
                  <a:cubicBezTo>
                    <a:pt x="131" y="61"/>
                    <a:pt x="130" y="59"/>
                    <a:pt x="128" y="56"/>
                  </a:cubicBezTo>
                  <a:cubicBezTo>
                    <a:pt x="127" y="53"/>
                    <a:pt x="127" y="49"/>
                    <a:pt x="129" y="47"/>
                  </a:cubicBezTo>
                  <a:cubicBezTo>
                    <a:pt x="138" y="34"/>
                    <a:pt x="138" y="34"/>
                    <a:pt x="138" y="34"/>
                  </a:cubicBezTo>
                  <a:cubicBezTo>
                    <a:pt x="127" y="23"/>
                    <a:pt x="127" y="23"/>
                    <a:pt x="127" y="23"/>
                  </a:cubicBezTo>
                  <a:cubicBezTo>
                    <a:pt x="115" y="33"/>
                    <a:pt x="115" y="33"/>
                    <a:pt x="115" y="33"/>
                  </a:cubicBezTo>
                  <a:cubicBezTo>
                    <a:pt x="112" y="35"/>
                    <a:pt x="108" y="35"/>
                    <a:pt x="105" y="33"/>
                  </a:cubicBezTo>
                  <a:cubicBezTo>
                    <a:pt x="103" y="32"/>
                    <a:pt x="100" y="31"/>
                    <a:pt x="97" y="30"/>
                  </a:cubicBezTo>
                  <a:cubicBezTo>
                    <a:pt x="94" y="29"/>
                    <a:pt x="91" y="26"/>
                    <a:pt x="91" y="23"/>
                  </a:cubicBezTo>
                  <a:cubicBezTo>
                    <a:pt x="89" y="7"/>
                    <a:pt x="89" y="7"/>
                    <a:pt x="89" y="7"/>
                  </a:cubicBezTo>
                  <a:cubicBezTo>
                    <a:pt x="73" y="7"/>
                    <a:pt x="73" y="7"/>
                    <a:pt x="73" y="7"/>
                  </a:cubicBezTo>
                  <a:cubicBezTo>
                    <a:pt x="71" y="23"/>
                    <a:pt x="71" y="23"/>
                    <a:pt x="71" y="23"/>
                  </a:cubicBezTo>
                  <a:cubicBezTo>
                    <a:pt x="71" y="26"/>
                    <a:pt x="68" y="29"/>
                    <a:pt x="65" y="30"/>
                  </a:cubicBezTo>
                  <a:cubicBezTo>
                    <a:pt x="62" y="31"/>
                    <a:pt x="59" y="32"/>
                    <a:pt x="57" y="33"/>
                  </a:cubicBezTo>
                  <a:cubicBezTo>
                    <a:pt x="54" y="35"/>
                    <a:pt x="50" y="35"/>
                    <a:pt x="47" y="33"/>
                  </a:cubicBezTo>
                  <a:cubicBezTo>
                    <a:pt x="35" y="23"/>
                    <a:pt x="35" y="23"/>
                    <a:pt x="35" y="23"/>
                  </a:cubicBezTo>
                  <a:cubicBezTo>
                    <a:pt x="24" y="34"/>
                    <a:pt x="24" y="34"/>
                    <a:pt x="24" y="34"/>
                  </a:cubicBezTo>
                  <a:cubicBezTo>
                    <a:pt x="33" y="47"/>
                    <a:pt x="33" y="47"/>
                    <a:pt x="33" y="47"/>
                  </a:cubicBezTo>
                  <a:cubicBezTo>
                    <a:pt x="35" y="49"/>
                    <a:pt x="35" y="53"/>
                    <a:pt x="34" y="56"/>
                  </a:cubicBezTo>
                  <a:cubicBezTo>
                    <a:pt x="33" y="59"/>
                    <a:pt x="31" y="61"/>
                    <a:pt x="31" y="64"/>
                  </a:cubicBezTo>
                  <a:cubicBezTo>
                    <a:pt x="29" y="68"/>
                    <a:pt x="27" y="70"/>
                    <a:pt x="23" y="70"/>
                  </a:cubicBezTo>
                  <a:cubicBezTo>
                    <a:pt x="8" y="73"/>
                    <a:pt x="8" y="73"/>
                    <a:pt x="8" y="73"/>
                  </a:cubicBezTo>
                  <a:cubicBezTo>
                    <a:pt x="8" y="88"/>
                    <a:pt x="8" y="88"/>
                    <a:pt x="8" y="88"/>
                  </a:cubicBezTo>
                  <a:cubicBezTo>
                    <a:pt x="23" y="90"/>
                    <a:pt x="23" y="90"/>
                    <a:pt x="23" y="90"/>
                  </a:cubicBezTo>
                  <a:cubicBezTo>
                    <a:pt x="27" y="91"/>
                    <a:pt x="29" y="93"/>
                    <a:pt x="31" y="97"/>
                  </a:cubicBezTo>
                  <a:cubicBezTo>
                    <a:pt x="31" y="99"/>
                    <a:pt x="33" y="102"/>
                    <a:pt x="34" y="105"/>
                  </a:cubicBezTo>
                  <a:cubicBezTo>
                    <a:pt x="35" y="108"/>
                    <a:pt x="35" y="111"/>
                    <a:pt x="33" y="114"/>
                  </a:cubicBezTo>
                  <a:cubicBezTo>
                    <a:pt x="24" y="127"/>
                    <a:pt x="24" y="127"/>
                    <a:pt x="24" y="127"/>
                  </a:cubicBezTo>
                  <a:cubicBezTo>
                    <a:pt x="35" y="137"/>
                    <a:pt x="35" y="137"/>
                    <a:pt x="35" y="137"/>
                  </a:cubicBezTo>
                  <a:cubicBezTo>
                    <a:pt x="47" y="128"/>
                    <a:pt x="47" y="128"/>
                    <a:pt x="47" y="128"/>
                  </a:cubicBezTo>
                  <a:cubicBezTo>
                    <a:pt x="50" y="126"/>
                    <a:pt x="54" y="126"/>
                    <a:pt x="57" y="128"/>
                  </a:cubicBezTo>
                  <a:cubicBezTo>
                    <a:pt x="59" y="129"/>
                    <a:pt x="62" y="130"/>
                    <a:pt x="65" y="131"/>
                  </a:cubicBezTo>
                  <a:cubicBezTo>
                    <a:pt x="68" y="132"/>
                    <a:pt x="71" y="135"/>
                    <a:pt x="71" y="138"/>
                  </a:cubicBezTo>
                  <a:lnTo>
                    <a:pt x="73" y="154"/>
                  </a:lnTo>
                  <a:close/>
                  <a:moveTo>
                    <a:pt x="24" y="127"/>
                  </a:moveTo>
                  <a:cubicBezTo>
                    <a:pt x="24" y="127"/>
                    <a:pt x="24" y="127"/>
                    <a:pt x="24" y="127"/>
                  </a:cubicBezTo>
                  <a:cubicBezTo>
                    <a:pt x="24" y="127"/>
                    <a:pt x="24" y="127"/>
                    <a:pt x="24" y="127"/>
                  </a:cubicBezTo>
                  <a:close/>
                  <a:moveTo>
                    <a:pt x="138" y="127"/>
                  </a:moveTo>
                  <a:cubicBezTo>
                    <a:pt x="138" y="127"/>
                    <a:pt x="138" y="127"/>
                    <a:pt x="138" y="127"/>
                  </a:cubicBezTo>
                  <a:close/>
                  <a:moveTo>
                    <a:pt x="154" y="88"/>
                  </a:moveTo>
                  <a:cubicBezTo>
                    <a:pt x="154" y="88"/>
                    <a:pt x="154" y="88"/>
                    <a:pt x="154" y="88"/>
                  </a:cubicBezTo>
                  <a:close/>
                  <a:moveTo>
                    <a:pt x="8" y="88"/>
                  </a:moveTo>
                  <a:cubicBezTo>
                    <a:pt x="8" y="88"/>
                    <a:pt x="8" y="88"/>
                    <a:pt x="8" y="88"/>
                  </a:cubicBezTo>
                  <a:close/>
                  <a:moveTo>
                    <a:pt x="155" y="88"/>
                  </a:moveTo>
                  <a:cubicBezTo>
                    <a:pt x="155" y="88"/>
                    <a:pt x="155" y="88"/>
                    <a:pt x="155" y="88"/>
                  </a:cubicBezTo>
                  <a:close/>
                  <a:moveTo>
                    <a:pt x="7" y="88"/>
                  </a:moveTo>
                  <a:cubicBezTo>
                    <a:pt x="7" y="88"/>
                    <a:pt x="7" y="88"/>
                    <a:pt x="7" y="88"/>
                  </a:cubicBezTo>
                  <a:cubicBezTo>
                    <a:pt x="7" y="88"/>
                    <a:pt x="7" y="88"/>
                    <a:pt x="7" y="88"/>
                  </a:cubicBezTo>
                  <a:close/>
                  <a:moveTo>
                    <a:pt x="128" y="23"/>
                  </a:moveTo>
                  <a:cubicBezTo>
                    <a:pt x="128" y="23"/>
                    <a:pt x="128" y="23"/>
                    <a:pt x="128" y="23"/>
                  </a:cubicBezTo>
                  <a:cubicBezTo>
                    <a:pt x="128" y="23"/>
                    <a:pt x="128" y="23"/>
                    <a:pt x="128" y="23"/>
                  </a:cubicBezTo>
                  <a:close/>
                  <a:moveTo>
                    <a:pt x="127" y="23"/>
                  </a:moveTo>
                  <a:cubicBezTo>
                    <a:pt x="127" y="23"/>
                    <a:pt x="127" y="23"/>
                    <a:pt x="127" y="23"/>
                  </a:cubicBezTo>
                  <a:close/>
                  <a:moveTo>
                    <a:pt x="81" y="112"/>
                  </a:moveTo>
                  <a:cubicBezTo>
                    <a:pt x="73" y="112"/>
                    <a:pt x="64" y="109"/>
                    <a:pt x="58" y="103"/>
                  </a:cubicBezTo>
                  <a:cubicBezTo>
                    <a:pt x="51" y="95"/>
                    <a:pt x="47" y="84"/>
                    <a:pt x="50" y="73"/>
                  </a:cubicBezTo>
                  <a:cubicBezTo>
                    <a:pt x="53" y="61"/>
                    <a:pt x="62" y="52"/>
                    <a:pt x="74" y="49"/>
                  </a:cubicBezTo>
                  <a:cubicBezTo>
                    <a:pt x="85" y="47"/>
                    <a:pt x="96" y="50"/>
                    <a:pt x="104" y="58"/>
                  </a:cubicBezTo>
                  <a:cubicBezTo>
                    <a:pt x="111" y="66"/>
                    <a:pt x="115" y="77"/>
                    <a:pt x="112" y="88"/>
                  </a:cubicBezTo>
                  <a:cubicBezTo>
                    <a:pt x="110" y="100"/>
                    <a:pt x="100" y="109"/>
                    <a:pt x="88" y="112"/>
                  </a:cubicBezTo>
                  <a:cubicBezTo>
                    <a:pt x="86" y="112"/>
                    <a:pt x="83" y="112"/>
                    <a:pt x="81" y="112"/>
                  </a:cubicBezTo>
                  <a:close/>
                  <a:moveTo>
                    <a:pt x="81" y="56"/>
                  </a:moveTo>
                  <a:cubicBezTo>
                    <a:pt x="79" y="56"/>
                    <a:pt x="77" y="56"/>
                    <a:pt x="75" y="56"/>
                  </a:cubicBezTo>
                  <a:cubicBezTo>
                    <a:pt x="66" y="58"/>
                    <a:pt x="59" y="66"/>
                    <a:pt x="57" y="75"/>
                  </a:cubicBezTo>
                  <a:cubicBezTo>
                    <a:pt x="55" y="83"/>
                    <a:pt x="58" y="92"/>
                    <a:pt x="64" y="98"/>
                  </a:cubicBezTo>
                  <a:cubicBezTo>
                    <a:pt x="70" y="104"/>
                    <a:pt x="78" y="106"/>
                    <a:pt x="87" y="104"/>
                  </a:cubicBezTo>
                  <a:cubicBezTo>
                    <a:pt x="87" y="104"/>
                    <a:pt x="87" y="104"/>
                    <a:pt x="87" y="104"/>
                  </a:cubicBezTo>
                  <a:cubicBezTo>
                    <a:pt x="96" y="102"/>
                    <a:pt x="103" y="95"/>
                    <a:pt x="105" y="86"/>
                  </a:cubicBezTo>
                  <a:cubicBezTo>
                    <a:pt x="107" y="78"/>
                    <a:pt x="104" y="69"/>
                    <a:pt x="98" y="63"/>
                  </a:cubicBezTo>
                  <a:cubicBezTo>
                    <a:pt x="94" y="58"/>
                    <a:pt x="87" y="56"/>
                    <a:pt x="81" y="5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440" name="Google Shape;440;p48"/>
          <p:cNvGrpSpPr/>
          <p:nvPr/>
        </p:nvGrpSpPr>
        <p:grpSpPr>
          <a:xfrm>
            <a:off x="2955131" y="3228975"/>
            <a:ext cx="963216" cy="966787"/>
            <a:chOff x="3940175" y="4305300"/>
            <a:chExt cx="1284288" cy="1289050"/>
          </a:xfrm>
        </p:grpSpPr>
        <p:sp>
          <p:nvSpPr>
            <p:cNvPr id="441" name="Google Shape;441;p48"/>
            <p:cNvSpPr/>
            <p:nvPr/>
          </p:nvSpPr>
          <p:spPr>
            <a:xfrm>
              <a:off x="3940175" y="4305300"/>
              <a:ext cx="1284288" cy="1289050"/>
            </a:xfrm>
            <a:prstGeom prst="ellipse">
              <a:avLst/>
            </a:prstGeom>
            <a:solidFill>
              <a:srgbClr val="FF533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rgbClr val="000000"/>
                </a:solidFill>
                <a:latin typeface="Calibri"/>
                <a:ea typeface="Calibri"/>
                <a:cs typeface="Calibri"/>
                <a:sym typeface="Calibri"/>
              </a:endParaRPr>
            </a:p>
          </p:txBody>
        </p:sp>
        <p:sp>
          <p:nvSpPr>
            <p:cNvPr id="442" name="Google Shape;442;p48"/>
            <p:cNvSpPr/>
            <p:nvPr/>
          </p:nvSpPr>
          <p:spPr>
            <a:xfrm>
              <a:off x="4208463" y="4714875"/>
              <a:ext cx="747712" cy="469900"/>
            </a:xfrm>
            <a:custGeom>
              <a:avLst/>
              <a:gdLst/>
              <a:ahLst/>
              <a:cxnLst/>
              <a:rect l="l" t="t" r="r" b="b"/>
              <a:pathLst>
                <a:path w="170" h="107" extrusionOk="0">
                  <a:moveTo>
                    <a:pt x="149" y="107"/>
                  </a:moveTo>
                  <a:cubicBezTo>
                    <a:pt x="21" y="107"/>
                    <a:pt x="21" y="107"/>
                    <a:pt x="21" y="107"/>
                  </a:cubicBezTo>
                  <a:cubicBezTo>
                    <a:pt x="10" y="107"/>
                    <a:pt x="0" y="97"/>
                    <a:pt x="0" y="85"/>
                  </a:cubicBezTo>
                  <a:cubicBezTo>
                    <a:pt x="0" y="21"/>
                    <a:pt x="0" y="21"/>
                    <a:pt x="0" y="21"/>
                  </a:cubicBezTo>
                  <a:cubicBezTo>
                    <a:pt x="0" y="10"/>
                    <a:pt x="10" y="0"/>
                    <a:pt x="21" y="0"/>
                  </a:cubicBezTo>
                  <a:cubicBezTo>
                    <a:pt x="149" y="0"/>
                    <a:pt x="149" y="0"/>
                    <a:pt x="149" y="0"/>
                  </a:cubicBezTo>
                  <a:cubicBezTo>
                    <a:pt x="160" y="0"/>
                    <a:pt x="170" y="10"/>
                    <a:pt x="170" y="21"/>
                  </a:cubicBezTo>
                  <a:cubicBezTo>
                    <a:pt x="170" y="85"/>
                    <a:pt x="170" y="85"/>
                    <a:pt x="170" y="85"/>
                  </a:cubicBezTo>
                  <a:cubicBezTo>
                    <a:pt x="170" y="97"/>
                    <a:pt x="160" y="107"/>
                    <a:pt x="149" y="107"/>
                  </a:cubicBezTo>
                  <a:close/>
                  <a:moveTo>
                    <a:pt x="21" y="7"/>
                  </a:moveTo>
                  <a:cubicBezTo>
                    <a:pt x="13" y="7"/>
                    <a:pt x="7" y="13"/>
                    <a:pt x="7" y="21"/>
                  </a:cubicBezTo>
                  <a:cubicBezTo>
                    <a:pt x="7" y="85"/>
                    <a:pt x="7" y="85"/>
                    <a:pt x="7" y="85"/>
                  </a:cubicBezTo>
                  <a:cubicBezTo>
                    <a:pt x="7" y="93"/>
                    <a:pt x="13" y="100"/>
                    <a:pt x="21" y="100"/>
                  </a:cubicBezTo>
                  <a:cubicBezTo>
                    <a:pt x="149" y="100"/>
                    <a:pt x="149" y="100"/>
                    <a:pt x="149" y="100"/>
                  </a:cubicBezTo>
                  <a:cubicBezTo>
                    <a:pt x="157" y="100"/>
                    <a:pt x="163" y="93"/>
                    <a:pt x="163" y="85"/>
                  </a:cubicBezTo>
                  <a:cubicBezTo>
                    <a:pt x="163" y="21"/>
                    <a:pt x="163" y="21"/>
                    <a:pt x="163" y="21"/>
                  </a:cubicBezTo>
                  <a:cubicBezTo>
                    <a:pt x="163" y="13"/>
                    <a:pt x="157" y="7"/>
                    <a:pt x="149" y="7"/>
                  </a:cubicBezTo>
                  <a:lnTo>
                    <a:pt x="21" y="7"/>
                  </a:lnTo>
                  <a:close/>
                  <a:moveTo>
                    <a:pt x="146" y="90"/>
                  </a:moveTo>
                  <a:cubicBezTo>
                    <a:pt x="145" y="90"/>
                    <a:pt x="144" y="90"/>
                    <a:pt x="144" y="89"/>
                  </a:cubicBezTo>
                  <a:cubicBezTo>
                    <a:pt x="106" y="58"/>
                    <a:pt x="106" y="58"/>
                    <a:pt x="106" y="58"/>
                  </a:cubicBezTo>
                  <a:cubicBezTo>
                    <a:pt x="87" y="73"/>
                    <a:pt x="87" y="73"/>
                    <a:pt x="87" y="73"/>
                  </a:cubicBezTo>
                  <a:cubicBezTo>
                    <a:pt x="86" y="74"/>
                    <a:pt x="84" y="74"/>
                    <a:pt x="83" y="73"/>
                  </a:cubicBezTo>
                  <a:cubicBezTo>
                    <a:pt x="63" y="58"/>
                    <a:pt x="63" y="58"/>
                    <a:pt x="63" y="58"/>
                  </a:cubicBezTo>
                  <a:cubicBezTo>
                    <a:pt x="26" y="89"/>
                    <a:pt x="26" y="89"/>
                    <a:pt x="26" y="89"/>
                  </a:cubicBezTo>
                  <a:cubicBezTo>
                    <a:pt x="24" y="90"/>
                    <a:pt x="22" y="90"/>
                    <a:pt x="21" y="89"/>
                  </a:cubicBezTo>
                  <a:cubicBezTo>
                    <a:pt x="20" y="87"/>
                    <a:pt x="20" y="85"/>
                    <a:pt x="22" y="84"/>
                  </a:cubicBezTo>
                  <a:cubicBezTo>
                    <a:pt x="58" y="54"/>
                    <a:pt x="58" y="54"/>
                    <a:pt x="58" y="54"/>
                  </a:cubicBezTo>
                  <a:cubicBezTo>
                    <a:pt x="22" y="26"/>
                    <a:pt x="22" y="26"/>
                    <a:pt x="22" y="26"/>
                  </a:cubicBezTo>
                  <a:cubicBezTo>
                    <a:pt x="20" y="24"/>
                    <a:pt x="20" y="22"/>
                    <a:pt x="21" y="21"/>
                  </a:cubicBezTo>
                  <a:cubicBezTo>
                    <a:pt x="22" y="20"/>
                    <a:pt x="24" y="19"/>
                    <a:pt x="26" y="20"/>
                  </a:cubicBezTo>
                  <a:cubicBezTo>
                    <a:pt x="85" y="66"/>
                    <a:pt x="85" y="66"/>
                    <a:pt x="85" y="66"/>
                  </a:cubicBezTo>
                  <a:cubicBezTo>
                    <a:pt x="144" y="20"/>
                    <a:pt x="144" y="20"/>
                    <a:pt x="144" y="20"/>
                  </a:cubicBezTo>
                  <a:cubicBezTo>
                    <a:pt x="145" y="19"/>
                    <a:pt x="147" y="20"/>
                    <a:pt x="148" y="21"/>
                  </a:cubicBezTo>
                  <a:cubicBezTo>
                    <a:pt x="150" y="22"/>
                    <a:pt x="149" y="24"/>
                    <a:pt x="148" y="26"/>
                  </a:cubicBezTo>
                  <a:cubicBezTo>
                    <a:pt x="112" y="54"/>
                    <a:pt x="112" y="54"/>
                    <a:pt x="112" y="54"/>
                  </a:cubicBezTo>
                  <a:cubicBezTo>
                    <a:pt x="148" y="84"/>
                    <a:pt x="148" y="84"/>
                    <a:pt x="148" y="84"/>
                  </a:cubicBezTo>
                  <a:cubicBezTo>
                    <a:pt x="149" y="85"/>
                    <a:pt x="149" y="87"/>
                    <a:pt x="148" y="89"/>
                  </a:cubicBezTo>
                  <a:cubicBezTo>
                    <a:pt x="148" y="90"/>
                    <a:pt x="147" y="90"/>
                    <a:pt x="146" y="9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443" name="Google Shape;443;p48"/>
          <p:cNvGrpSpPr/>
          <p:nvPr/>
        </p:nvGrpSpPr>
        <p:grpSpPr>
          <a:xfrm>
            <a:off x="5223272" y="959644"/>
            <a:ext cx="963215" cy="966787"/>
            <a:chOff x="6964363" y="1279525"/>
            <a:chExt cx="1284287" cy="1289050"/>
          </a:xfrm>
        </p:grpSpPr>
        <p:sp>
          <p:nvSpPr>
            <p:cNvPr id="444" name="Google Shape;444;p48"/>
            <p:cNvSpPr/>
            <p:nvPr/>
          </p:nvSpPr>
          <p:spPr>
            <a:xfrm>
              <a:off x="6964363" y="1279525"/>
              <a:ext cx="1284287" cy="1289050"/>
            </a:xfrm>
            <a:prstGeom prst="ellipse">
              <a:avLst/>
            </a:prstGeom>
            <a:solidFill>
              <a:srgbClr val="306E7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445" name="Google Shape;445;p48"/>
            <p:cNvSpPr/>
            <p:nvPr/>
          </p:nvSpPr>
          <p:spPr>
            <a:xfrm>
              <a:off x="7242175" y="1577975"/>
              <a:ext cx="730250" cy="638175"/>
            </a:xfrm>
            <a:custGeom>
              <a:avLst/>
              <a:gdLst/>
              <a:ahLst/>
              <a:cxnLst/>
              <a:rect l="l" t="t" r="r" b="b"/>
              <a:pathLst>
                <a:path w="166" h="145" extrusionOk="0">
                  <a:moveTo>
                    <a:pt x="147" y="145"/>
                  </a:moveTo>
                  <a:cubicBezTo>
                    <a:pt x="19" y="145"/>
                    <a:pt x="19" y="145"/>
                    <a:pt x="19" y="145"/>
                  </a:cubicBezTo>
                  <a:cubicBezTo>
                    <a:pt x="9" y="145"/>
                    <a:pt x="0" y="136"/>
                    <a:pt x="0" y="125"/>
                  </a:cubicBezTo>
                  <a:cubicBezTo>
                    <a:pt x="0" y="94"/>
                    <a:pt x="0" y="94"/>
                    <a:pt x="0" y="94"/>
                  </a:cubicBezTo>
                  <a:cubicBezTo>
                    <a:pt x="0" y="92"/>
                    <a:pt x="2" y="90"/>
                    <a:pt x="4" y="90"/>
                  </a:cubicBezTo>
                  <a:cubicBezTo>
                    <a:pt x="6" y="90"/>
                    <a:pt x="7" y="92"/>
                    <a:pt x="7" y="94"/>
                  </a:cubicBezTo>
                  <a:cubicBezTo>
                    <a:pt x="7" y="125"/>
                    <a:pt x="7" y="125"/>
                    <a:pt x="7" y="125"/>
                  </a:cubicBezTo>
                  <a:cubicBezTo>
                    <a:pt x="7" y="132"/>
                    <a:pt x="13" y="137"/>
                    <a:pt x="19" y="137"/>
                  </a:cubicBezTo>
                  <a:cubicBezTo>
                    <a:pt x="147" y="137"/>
                    <a:pt x="147" y="137"/>
                    <a:pt x="147" y="137"/>
                  </a:cubicBezTo>
                  <a:cubicBezTo>
                    <a:pt x="153" y="137"/>
                    <a:pt x="159" y="132"/>
                    <a:pt x="159" y="125"/>
                  </a:cubicBezTo>
                  <a:cubicBezTo>
                    <a:pt x="159" y="94"/>
                    <a:pt x="159" y="94"/>
                    <a:pt x="159" y="94"/>
                  </a:cubicBezTo>
                  <a:cubicBezTo>
                    <a:pt x="159" y="92"/>
                    <a:pt x="160" y="91"/>
                    <a:pt x="162" y="91"/>
                  </a:cubicBezTo>
                  <a:cubicBezTo>
                    <a:pt x="164" y="91"/>
                    <a:pt x="166" y="92"/>
                    <a:pt x="166" y="94"/>
                  </a:cubicBezTo>
                  <a:cubicBezTo>
                    <a:pt x="166" y="125"/>
                    <a:pt x="166" y="125"/>
                    <a:pt x="166" y="125"/>
                  </a:cubicBezTo>
                  <a:cubicBezTo>
                    <a:pt x="166" y="136"/>
                    <a:pt x="157" y="145"/>
                    <a:pt x="147" y="145"/>
                  </a:cubicBezTo>
                  <a:close/>
                  <a:moveTo>
                    <a:pt x="90" y="104"/>
                  </a:moveTo>
                  <a:cubicBezTo>
                    <a:pt x="76" y="104"/>
                    <a:pt x="76" y="104"/>
                    <a:pt x="76" y="104"/>
                  </a:cubicBezTo>
                  <a:cubicBezTo>
                    <a:pt x="71" y="104"/>
                    <a:pt x="67" y="99"/>
                    <a:pt x="67" y="93"/>
                  </a:cubicBezTo>
                  <a:cubicBezTo>
                    <a:pt x="67" y="77"/>
                    <a:pt x="67" y="77"/>
                    <a:pt x="67" y="77"/>
                  </a:cubicBezTo>
                  <a:cubicBezTo>
                    <a:pt x="67" y="72"/>
                    <a:pt x="71" y="67"/>
                    <a:pt x="76" y="67"/>
                  </a:cubicBezTo>
                  <a:cubicBezTo>
                    <a:pt x="90" y="67"/>
                    <a:pt x="90" y="67"/>
                    <a:pt x="90" y="67"/>
                  </a:cubicBezTo>
                  <a:cubicBezTo>
                    <a:pt x="95" y="67"/>
                    <a:pt x="99" y="72"/>
                    <a:pt x="99" y="77"/>
                  </a:cubicBezTo>
                  <a:cubicBezTo>
                    <a:pt x="99" y="93"/>
                    <a:pt x="99" y="93"/>
                    <a:pt x="99" y="93"/>
                  </a:cubicBezTo>
                  <a:cubicBezTo>
                    <a:pt x="99" y="99"/>
                    <a:pt x="95" y="104"/>
                    <a:pt x="90" y="104"/>
                  </a:cubicBezTo>
                  <a:close/>
                  <a:moveTo>
                    <a:pt x="76" y="74"/>
                  </a:moveTo>
                  <a:cubicBezTo>
                    <a:pt x="75" y="74"/>
                    <a:pt x="74" y="76"/>
                    <a:pt x="74" y="77"/>
                  </a:cubicBezTo>
                  <a:cubicBezTo>
                    <a:pt x="74" y="93"/>
                    <a:pt x="74" y="93"/>
                    <a:pt x="74" y="93"/>
                  </a:cubicBezTo>
                  <a:cubicBezTo>
                    <a:pt x="74" y="95"/>
                    <a:pt x="75" y="96"/>
                    <a:pt x="76" y="96"/>
                  </a:cubicBezTo>
                  <a:cubicBezTo>
                    <a:pt x="90" y="96"/>
                    <a:pt x="90" y="96"/>
                    <a:pt x="90" y="96"/>
                  </a:cubicBezTo>
                  <a:cubicBezTo>
                    <a:pt x="91" y="96"/>
                    <a:pt x="92" y="95"/>
                    <a:pt x="92" y="93"/>
                  </a:cubicBezTo>
                  <a:cubicBezTo>
                    <a:pt x="92" y="77"/>
                    <a:pt x="92" y="77"/>
                    <a:pt x="92" y="77"/>
                  </a:cubicBezTo>
                  <a:cubicBezTo>
                    <a:pt x="92" y="76"/>
                    <a:pt x="91" y="74"/>
                    <a:pt x="90" y="74"/>
                  </a:cubicBezTo>
                  <a:lnTo>
                    <a:pt x="76" y="74"/>
                  </a:lnTo>
                  <a:close/>
                  <a:moveTo>
                    <a:pt x="147" y="89"/>
                  </a:moveTo>
                  <a:cubicBezTo>
                    <a:pt x="109" y="89"/>
                    <a:pt x="109" y="89"/>
                    <a:pt x="109" y="89"/>
                  </a:cubicBezTo>
                  <a:cubicBezTo>
                    <a:pt x="107" y="89"/>
                    <a:pt x="106" y="87"/>
                    <a:pt x="106" y="85"/>
                  </a:cubicBezTo>
                  <a:cubicBezTo>
                    <a:pt x="106" y="83"/>
                    <a:pt x="107" y="82"/>
                    <a:pt x="109" y="82"/>
                  </a:cubicBezTo>
                  <a:cubicBezTo>
                    <a:pt x="147" y="82"/>
                    <a:pt x="147" y="82"/>
                    <a:pt x="147" y="82"/>
                  </a:cubicBezTo>
                  <a:cubicBezTo>
                    <a:pt x="153" y="82"/>
                    <a:pt x="159" y="76"/>
                    <a:pt x="159" y="70"/>
                  </a:cubicBezTo>
                  <a:cubicBezTo>
                    <a:pt x="159" y="45"/>
                    <a:pt x="159" y="45"/>
                    <a:pt x="159" y="45"/>
                  </a:cubicBezTo>
                  <a:cubicBezTo>
                    <a:pt x="159" y="39"/>
                    <a:pt x="153" y="33"/>
                    <a:pt x="147" y="33"/>
                  </a:cubicBezTo>
                  <a:cubicBezTo>
                    <a:pt x="19" y="33"/>
                    <a:pt x="19" y="33"/>
                    <a:pt x="19" y="33"/>
                  </a:cubicBezTo>
                  <a:cubicBezTo>
                    <a:pt x="13" y="33"/>
                    <a:pt x="7" y="39"/>
                    <a:pt x="7" y="45"/>
                  </a:cubicBezTo>
                  <a:cubicBezTo>
                    <a:pt x="7" y="70"/>
                    <a:pt x="7" y="70"/>
                    <a:pt x="7" y="70"/>
                  </a:cubicBezTo>
                  <a:cubicBezTo>
                    <a:pt x="7" y="76"/>
                    <a:pt x="13" y="82"/>
                    <a:pt x="19" y="82"/>
                  </a:cubicBezTo>
                  <a:cubicBezTo>
                    <a:pt x="57" y="82"/>
                    <a:pt x="57" y="82"/>
                    <a:pt x="57" y="82"/>
                  </a:cubicBezTo>
                  <a:cubicBezTo>
                    <a:pt x="59" y="82"/>
                    <a:pt x="61" y="83"/>
                    <a:pt x="61" y="85"/>
                  </a:cubicBezTo>
                  <a:cubicBezTo>
                    <a:pt x="61" y="87"/>
                    <a:pt x="59" y="89"/>
                    <a:pt x="57" y="89"/>
                  </a:cubicBezTo>
                  <a:cubicBezTo>
                    <a:pt x="19" y="89"/>
                    <a:pt x="19" y="89"/>
                    <a:pt x="19" y="89"/>
                  </a:cubicBezTo>
                  <a:cubicBezTo>
                    <a:pt x="9" y="89"/>
                    <a:pt x="0" y="80"/>
                    <a:pt x="0" y="70"/>
                  </a:cubicBezTo>
                  <a:cubicBezTo>
                    <a:pt x="0" y="45"/>
                    <a:pt x="0" y="45"/>
                    <a:pt x="0" y="45"/>
                  </a:cubicBezTo>
                  <a:cubicBezTo>
                    <a:pt x="0" y="35"/>
                    <a:pt x="9" y="26"/>
                    <a:pt x="19" y="26"/>
                  </a:cubicBezTo>
                  <a:cubicBezTo>
                    <a:pt x="147" y="26"/>
                    <a:pt x="147" y="26"/>
                    <a:pt x="147" y="26"/>
                  </a:cubicBezTo>
                  <a:cubicBezTo>
                    <a:pt x="157" y="26"/>
                    <a:pt x="166" y="35"/>
                    <a:pt x="166" y="45"/>
                  </a:cubicBezTo>
                  <a:cubicBezTo>
                    <a:pt x="166" y="72"/>
                    <a:pt x="166" y="72"/>
                    <a:pt x="166" y="72"/>
                  </a:cubicBezTo>
                  <a:cubicBezTo>
                    <a:pt x="166" y="73"/>
                    <a:pt x="166" y="74"/>
                    <a:pt x="166" y="74"/>
                  </a:cubicBezTo>
                  <a:cubicBezTo>
                    <a:pt x="163" y="83"/>
                    <a:pt x="156" y="89"/>
                    <a:pt x="147" y="89"/>
                  </a:cubicBezTo>
                  <a:close/>
                  <a:moveTo>
                    <a:pt x="111" y="20"/>
                  </a:moveTo>
                  <a:cubicBezTo>
                    <a:pt x="109" y="20"/>
                    <a:pt x="107" y="18"/>
                    <a:pt x="107" y="16"/>
                  </a:cubicBezTo>
                  <a:cubicBezTo>
                    <a:pt x="107" y="11"/>
                    <a:pt x="102" y="8"/>
                    <a:pt x="97" y="8"/>
                  </a:cubicBezTo>
                  <a:cubicBezTo>
                    <a:pt x="69" y="8"/>
                    <a:pt x="69" y="8"/>
                    <a:pt x="69" y="8"/>
                  </a:cubicBezTo>
                  <a:cubicBezTo>
                    <a:pt x="64" y="8"/>
                    <a:pt x="59" y="11"/>
                    <a:pt x="59" y="16"/>
                  </a:cubicBezTo>
                  <a:cubicBezTo>
                    <a:pt x="59" y="18"/>
                    <a:pt x="57" y="20"/>
                    <a:pt x="55" y="20"/>
                  </a:cubicBezTo>
                  <a:cubicBezTo>
                    <a:pt x="53" y="20"/>
                    <a:pt x="52" y="18"/>
                    <a:pt x="52" y="16"/>
                  </a:cubicBezTo>
                  <a:cubicBezTo>
                    <a:pt x="52" y="7"/>
                    <a:pt x="60" y="0"/>
                    <a:pt x="69" y="0"/>
                  </a:cubicBezTo>
                  <a:cubicBezTo>
                    <a:pt x="97" y="0"/>
                    <a:pt x="97" y="0"/>
                    <a:pt x="97" y="0"/>
                  </a:cubicBezTo>
                  <a:cubicBezTo>
                    <a:pt x="106" y="0"/>
                    <a:pt x="114" y="7"/>
                    <a:pt x="114" y="16"/>
                  </a:cubicBezTo>
                  <a:cubicBezTo>
                    <a:pt x="114" y="18"/>
                    <a:pt x="113" y="20"/>
                    <a:pt x="111" y="20"/>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446" name="Google Shape;446;p48"/>
          <p:cNvGrpSpPr/>
          <p:nvPr/>
        </p:nvGrpSpPr>
        <p:grpSpPr>
          <a:xfrm>
            <a:off x="2955131" y="959644"/>
            <a:ext cx="963216" cy="966787"/>
            <a:chOff x="3940175" y="1279525"/>
            <a:chExt cx="1284288" cy="1289050"/>
          </a:xfrm>
        </p:grpSpPr>
        <p:sp>
          <p:nvSpPr>
            <p:cNvPr id="447" name="Google Shape;447;p48"/>
            <p:cNvSpPr/>
            <p:nvPr/>
          </p:nvSpPr>
          <p:spPr>
            <a:xfrm>
              <a:off x="3940175" y="1279525"/>
              <a:ext cx="1284288" cy="1289050"/>
            </a:xfrm>
            <a:prstGeom prst="ellipse">
              <a:avLst/>
            </a:prstGeom>
            <a:solidFill>
              <a:srgbClr val="B39C8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448" name="Google Shape;448;p48"/>
            <p:cNvSpPr/>
            <p:nvPr/>
          </p:nvSpPr>
          <p:spPr>
            <a:xfrm>
              <a:off x="4235450" y="1516063"/>
              <a:ext cx="698500" cy="814387"/>
            </a:xfrm>
            <a:custGeom>
              <a:avLst/>
              <a:gdLst/>
              <a:ahLst/>
              <a:cxnLst/>
              <a:rect l="l" t="t" r="r" b="b"/>
              <a:pathLst>
                <a:path w="159" h="185" extrusionOk="0">
                  <a:moveTo>
                    <a:pt x="92" y="185"/>
                  </a:moveTo>
                  <a:cubicBezTo>
                    <a:pt x="66" y="185"/>
                    <a:pt x="66" y="185"/>
                    <a:pt x="66" y="185"/>
                  </a:cubicBezTo>
                  <a:cubicBezTo>
                    <a:pt x="64" y="185"/>
                    <a:pt x="62" y="184"/>
                    <a:pt x="62" y="182"/>
                  </a:cubicBezTo>
                  <a:cubicBezTo>
                    <a:pt x="62" y="180"/>
                    <a:pt x="64" y="178"/>
                    <a:pt x="66" y="178"/>
                  </a:cubicBezTo>
                  <a:cubicBezTo>
                    <a:pt x="92" y="178"/>
                    <a:pt x="92" y="178"/>
                    <a:pt x="92" y="178"/>
                  </a:cubicBezTo>
                  <a:cubicBezTo>
                    <a:pt x="93" y="178"/>
                    <a:pt x="95" y="180"/>
                    <a:pt x="95" y="182"/>
                  </a:cubicBezTo>
                  <a:cubicBezTo>
                    <a:pt x="95" y="184"/>
                    <a:pt x="93" y="185"/>
                    <a:pt x="92" y="185"/>
                  </a:cubicBezTo>
                  <a:close/>
                  <a:moveTo>
                    <a:pt x="99" y="173"/>
                  </a:moveTo>
                  <a:cubicBezTo>
                    <a:pt x="59" y="173"/>
                    <a:pt x="59" y="173"/>
                    <a:pt x="59" y="173"/>
                  </a:cubicBezTo>
                  <a:cubicBezTo>
                    <a:pt x="57" y="173"/>
                    <a:pt x="55" y="172"/>
                    <a:pt x="55" y="170"/>
                  </a:cubicBezTo>
                  <a:cubicBezTo>
                    <a:pt x="55" y="168"/>
                    <a:pt x="57" y="166"/>
                    <a:pt x="59" y="166"/>
                  </a:cubicBezTo>
                  <a:cubicBezTo>
                    <a:pt x="99" y="166"/>
                    <a:pt x="99" y="166"/>
                    <a:pt x="99" y="166"/>
                  </a:cubicBezTo>
                  <a:cubicBezTo>
                    <a:pt x="101" y="166"/>
                    <a:pt x="102" y="168"/>
                    <a:pt x="102" y="170"/>
                  </a:cubicBezTo>
                  <a:cubicBezTo>
                    <a:pt x="102" y="172"/>
                    <a:pt x="101" y="173"/>
                    <a:pt x="99" y="173"/>
                  </a:cubicBezTo>
                  <a:close/>
                  <a:moveTo>
                    <a:pt x="78" y="160"/>
                  </a:moveTo>
                  <a:cubicBezTo>
                    <a:pt x="71" y="160"/>
                    <a:pt x="64" y="160"/>
                    <a:pt x="63" y="160"/>
                  </a:cubicBezTo>
                  <a:cubicBezTo>
                    <a:pt x="63" y="160"/>
                    <a:pt x="63" y="160"/>
                    <a:pt x="63" y="160"/>
                  </a:cubicBezTo>
                  <a:cubicBezTo>
                    <a:pt x="56" y="160"/>
                    <a:pt x="53" y="158"/>
                    <a:pt x="51" y="151"/>
                  </a:cubicBezTo>
                  <a:cubicBezTo>
                    <a:pt x="51" y="149"/>
                    <a:pt x="50" y="146"/>
                    <a:pt x="50" y="143"/>
                  </a:cubicBezTo>
                  <a:cubicBezTo>
                    <a:pt x="50" y="140"/>
                    <a:pt x="50" y="136"/>
                    <a:pt x="49" y="134"/>
                  </a:cubicBezTo>
                  <a:cubicBezTo>
                    <a:pt x="43" y="124"/>
                    <a:pt x="40" y="117"/>
                    <a:pt x="34" y="107"/>
                  </a:cubicBezTo>
                  <a:cubicBezTo>
                    <a:pt x="29" y="97"/>
                    <a:pt x="24" y="82"/>
                    <a:pt x="27" y="68"/>
                  </a:cubicBezTo>
                  <a:cubicBezTo>
                    <a:pt x="32" y="51"/>
                    <a:pt x="51" y="33"/>
                    <a:pt x="78" y="33"/>
                  </a:cubicBezTo>
                  <a:cubicBezTo>
                    <a:pt x="106" y="33"/>
                    <a:pt x="124" y="51"/>
                    <a:pt x="129" y="68"/>
                  </a:cubicBezTo>
                  <a:cubicBezTo>
                    <a:pt x="132" y="82"/>
                    <a:pt x="127" y="97"/>
                    <a:pt x="122" y="107"/>
                  </a:cubicBezTo>
                  <a:cubicBezTo>
                    <a:pt x="117" y="117"/>
                    <a:pt x="113" y="124"/>
                    <a:pt x="108" y="134"/>
                  </a:cubicBezTo>
                  <a:cubicBezTo>
                    <a:pt x="106" y="136"/>
                    <a:pt x="106" y="140"/>
                    <a:pt x="106" y="143"/>
                  </a:cubicBezTo>
                  <a:cubicBezTo>
                    <a:pt x="106" y="146"/>
                    <a:pt x="106" y="149"/>
                    <a:pt x="105" y="151"/>
                  </a:cubicBezTo>
                  <a:cubicBezTo>
                    <a:pt x="104" y="158"/>
                    <a:pt x="100" y="160"/>
                    <a:pt x="93" y="160"/>
                  </a:cubicBezTo>
                  <a:cubicBezTo>
                    <a:pt x="93" y="160"/>
                    <a:pt x="86" y="160"/>
                    <a:pt x="78" y="160"/>
                  </a:cubicBezTo>
                  <a:close/>
                  <a:moveTo>
                    <a:pt x="63" y="153"/>
                  </a:moveTo>
                  <a:cubicBezTo>
                    <a:pt x="64" y="153"/>
                    <a:pt x="92" y="153"/>
                    <a:pt x="93" y="153"/>
                  </a:cubicBezTo>
                  <a:cubicBezTo>
                    <a:pt x="98" y="153"/>
                    <a:pt x="98" y="153"/>
                    <a:pt x="98" y="150"/>
                  </a:cubicBezTo>
                  <a:cubicBezTo>
                    <a:pt x="99" y="148"/>
                    <a:pt x="99" y="146"/>
                    <a:pt x="99" y="143"/>
                  </a:cubicBezTo>
                  <a:cubicBezTo>
                    <a:pt x="99" y="139"/>
                    <a:pt x="99" y="134"/>
                    <a:pt x="102" y="130"/>
                  </a:cubicBezTo>
                  <a:cubicBezTo>
                    <a:pt x="107" y="121"/>
                    <a:pt x="111" y="114"/>
                    <a:pt x="116" y="104"/>
                  </a:cubicBezTo>
                  <a:cubicBezTo>
                    <a:pt x="120" y="97"/>
                    <a:pt x="125" y="83"/>
                    <a:pt x="122" y="70"/>
                  </a:cubicBezTo>
                  <a:cubicBezTo>
                    <a:pt x="118" y="55"/>
                    <a:pt x="102" y="40"/>
                    <a:pt x="78" y="40"/>
                  </a:cubicBezTo>
                  <a:cubicBezTo>
                    <a:pt x="55" y="40"/>
                    <a:pt x="38" y="55"/>
                    <a:pt x="34" y="70"/>
                  </a:cubicBezTo>
                  <a:cubicBezTo>
                    <a:pt x="31" y="83"/>
                    <a:pt x="37" y="97"/>
                    <a:pt x="41" y="104"/>
                  </a:cubicBezTo>
                  <a:cubicBezTo>
                    <a:pt x="46" y="114"/>
                    <a:pt x="49" y="121"/>
                    <a:pt x="55" y="130"/>
                  </a:cubicBezTo>
                  <a:cubicBezTo>
                    <a:pt x="57" y="134"/>
                    <a:pt x="57" y="139"/>
                    <a:pt x="57" y="143"/>
                  </a:cubicBezTo>
                  <a:cubicBezTo>
                    <a:pt x="57" y="146"/>
                    <a:pt x="57" y="148"/>
                    <a:pt x="58" y="150"/>
                  </a:cubicBezTo>
                  <a:cubicBezTo>
                    <a:pt x="59" y="153"/>
                    <a:pt x="59" y="153"/>
                    <a:pt x="63" y="153"/>
                  </a:cubicBezTo>
                  <a:cubicBezTo>
                    <a:pt x="63" y="153"/>
                    <a:pt x="63" y="153"/>
                    <a:pt x="63" y="153"/>
                  </a:cubicBezTo>
                  <a:close/>
                  <a:moveTo>
                    <a:pt x="17" y="85"/>
                  </a:moveTo>
                  <a:cubicBezTo>
                    <a:pt x="4" y="85"/>
                    <a:pt x="4" y="85"/>
                    <a:pt x="4" y="85"/>
                  </a:cubicBezTo>
                  <a:cubicBezTo>
                    <a:pt x="2" y="85"/>
                    <a:pt x="0" y="83"/>
                    <a:pt x="0" y="81"/>
                  </a:cubicBezTo>
                  <a:cubicBezTo>
                    <a:pt x="0" y="79"/>
                    <a:pt x="2" y="78"/>
                    <a:pt x="4" y="78"/>
                  </a:cubicBezTo>
                  <a:cubicBezTo>
                    <a:pt x="17" y="78"/>
                    <a:pt x="17" y="78"/>
                    <a:pt x="17" y="78"/>
                  </a:cubicBezTo>
                  <a:cubicBezTo>
                    <a:pt x="19" y="78"/>
                    <a:pt x="21" y="79"/>
                    <a:pt x="21" y="81"/>
                  </a:cubicBezTo>
                  <a:cubicBezTo>
                    <a:pt x="21" y="83"/>
                    <a:pt x="19" y="85"/>
                    <a:pt x="17" y="85"/>
                  </a:cubicBezTo>
                  <a:close/>
                  <a:moveTo>
                    <a:pt x="155" y="82"/>
                  </a:moveTo>
                  <a:cubicBezTo>
                    <a:pt x="139" y="82"/>
                    <a:pt x="139" y="82"/>
                    <a:pt x="139" y="82"/>
                  </a:cubicBezTo>
                  <a:cubicBezTo>
                    <a:pt x="137" y="82"/>
                    <a:pt x="135" y="81"/>
                    <a:pt x="135" y="79"/>
                  </a:cubicBezTo>
                  <a:cubicBezTo>
                    <a:pt x="135" y="77"/>
                    <a:pt x="137" y="75"/>
                    <a:pt x="139" y="75"/>
                  </a:cubicBezTo>
                  <a:cubicBezTo>
                    <a:pt x="155" y="75"/>
                    <a:pt x="155" y="75"/>
                    <a:pt x="155" y="75"/>
                  </a:cubicBezTo>
                  <a:cubicBezTo>
                    <a:pt x="157" y="75"/>
                    <a:pt x="159" y="77"/>
                    <a:pt x="159" y="79"/>
                  </a:cubicBezTo>
                  <a:cubicBezTo>
                    <a:pt x="159" y="81"/>
                    <a:pt x="157" y="82"/>
                    <a:pt x="155" y="82"/>
                  </a:cubicBezTo>
                  <a:close/>
                  <a:moveTo>
                    <a:pt x="47" y="79"/>
                  </a:moveTo>
                  <a:cubicBezTo>
                    <a:pt x="47" y="79"/>
                    <a:pt x="46" y="79"/>
                    <a:pt x="46" y="79"/>
                  </a:cubicBezTo>
                  <a:cubicBezTo>
                    <a:pt x="44" y="79"/>
                    <a:pt x="43" y="77"/>
                    <a:pt x="44" y="75"/>
                  </a:cubicBezTo>
                  <a:cubicBezTo>
                    <a:pt x="47" y="62"/>
                    <a:pt x="60" y="50"/>
                    <a:pt x="80" y="50"/>
                  </a:cubicBezTo>
                  <a:cubicBezTo>
                    <a:pt x="80" y="50"/>
                    <a:pt x="80" y="50"/>
                    <a:pt x="80" y="50"/>
                  </a:cubicBezTo>
                  <a:cubicBezTo>
                    <a:pt x="82" y="50"/>
                    <a:pt x="84" y="51"/>
                    <a:pt x="84" y="53"/>
                  </a:cubicBezTo>
                  <a:cubicBezTo>
                    <a:pt x="84" y="55"/>
                    <a:pt x="82" y="57"/>
                    <a:pt x="80" y="57"/>
                  </a:cubicBezTo>
                  <a:cubicBezTo>
                    <a:pt x="64" y="57"/>
                    <a:pt x="53" y="67"/>
                    <a:pt x="50" y="77"/>
                  </a:cubicBezTo>
                  <a:cubicBezTo>
                    <a:pt x="50" y="78"/>
                    <a:pt x="49" y="79"/>
                    <a:pt x="47" y="79"/>
                  </a:cubicBezTo>
                  <a:close/>
                  <a:moveTo>
                    <a:pt x="122" y="42"/>
                  </a:moveTo>
                  <a:cubicBezTo>
                    <a:pt x="122" y="42"/>
                    <a:pt x="121" y="41"/>
                    <a:pt x="120" y="41"/>
                  </a:cubicBezTo>
                  <a:cubicBezTo>
                    <a:pt x="119" y="39"/>
                    <a:pt x="119" y="37"/>
                    <a:pt x="120" y="36"/>
                  </a:cubicBezTo>
                  <a:cubicBezTo>
                    <a:pt x="132" y="24"/>
                    <a:pt x="132" y="24"/>
                    <a:pt x="132" y="24"/>
                  </a:cubicBezTo>
                  <a:cubicBezTo>
                    <a:pt x="133" y="23"/>
                    <a:pt x="135" y="23"/>
                    <a:pt x="137" y="24"/>
                  </a:cubicBezTo>
                  <a:cubicBezTo>
                    <a:pt x="138" y="25"/>
                    <a:pt x="138" y="28"/>
                    <a:pt x="137" y="29"/>
                  </a:cubicBezTo>
                  <a:cubicBezTo>
                    <a:pt x="125" y="41"/>
                    <a:pt x="125" y="41"/>
                    <a:pt x="125" y="41"/>
                  </a:cubicBezTo>
                  <a:cubicBezTo>
                    <a:pt x="124" y="41"/>
                    <a:pt x="123" y="42"/>
                    <a:pt x="122" y="42"/>
                  </a:cubicBezTo>
                  <a:close/>
                  <a:moveTo>
                    <a:pt x="35" y="42"/>
                  </a:moveTo>
                  <a:cubicBezTo>
                    <a:pt x="34" y="42"/>
                    <a:pt x="33" y="41"/>
                    <a:pt x="32" y="41"/>
                  </a:cubicBezTo>
                  <a:cubicBezTo>
                    <a:pt x="21" y="29"/>
                    <a:pt x="21" y="29"/>
                    <a:pt x="21" y="29"/>
                  </a:cubicBezTo>
                  <a:cubicBezTo>
                    <a:pt x="19" y="28"/>
                    <a:pt x="19" y="25"/>
                    <a:pt x="21" y="24"/>
                  </a:cubicBezTo>
                  <a:cubicBezTo>
                    <a:pt x="22" y="23"/>
                    <a:pt x="24" y="23"/>
                    <a:pt x="26" y="24"/>
                  </a:cubicBezTo>
                  <a:cubicBezTo>
                    <a:pt x="37" y="36"/>
                    <a:pt x="37" y="36"/>
                    <a:pt x="37" y="36"/>
                  </a:cubicBezTo>
                  <a:cubicBezTo>
                    <a:pt x="39" y="37"/>
                    <a:pt x="39" y="39"/>
                    <a:pt x="37" y="41"/>
                  </a:cubicBezTo>
                  <a:cubicBezTo>
                    <a:pt x="37" y="41"/>
                    <a:pt x="36" y="42"/>
                    <a:pt x="35" y="42"/>
                  </a:cubicBezTo>
                  <a:close/>
                  <a:moveTo>
                    <a:pt x="78" y="26"/>
                  </a:moveTo>
                  <a:cubicBezTo>
                    <a:pt x="76" y="26"/>
                    <a:pt x="75" y="25"/>
                    <a:pt x="75" y="23"/>
                  </a:cubicBezTo>
                  <a:cubicBezTo>
                    <a:pt x="75" y="3"/>
                    <a:pt x="75" y="3"/>
                    <a:pt x="75" y="3"/>
                  </a:cubicBezTo>
                  <a:cubicBezTo>
                    <a:pt x="75" y="1"/>
                    <a:pt x="76" y="0"/>
                    <a:pt x="78" y="0"/>
                  </a:cubicBezTo>
                  <a:cubicBezTo>
                    <a:pt x="80" y="0"/>
                    <a:pt x="82" y="1"/>
                    <a:pt x="82" y="3"/>
                  </a:cubicBezTo>
                  <a:cubicBezTo>
                    <a:pt x="82" y="23"/>
                    <a:pt x="82" y="23"/>
                    <a:pt x="82" y="23"/>
                  </a:cubicBezTo>
                  <a:cubicBezTo>
                    <a:pt x="82" y="25"/>
                    <a:pt x="80" y="26"/>
                    <a:pt x="78" y="26"/>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49" name="Google Shape;449;p48"/>
          <p:cNvSpPr txBox="1"/>
          <p:nvPr/>
        </p:nvSpPr>
        <p:spPr>
          <a:xfrm>
            <a:off x="1536390" y="243098"/>
            <a:ext cx="1418741" cy="30595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B39C85"/>
              </a:buClr>
              <a:buSzPts val="2000"/>
              <a:buFont typeface="Open Sans"/>
              <a:buNone/>
            </a:pPr>
            <a:r>
              <a:rPr lang="en" sz="2000" b="1" dirty="0">
                <a:solidFill>
                  <a:schemeClr val="dk1"/>
                </a:solidFill>
                <a:latin typeface="Montserrat"/>
                <a:ea typeface="Montserrat"/>
                <a:cs typeface="Montserrat"/>
                <a:sym typeface="Montserrat"/>
              </a:rPr>
              <a:t>ICT Goods &amp; Services</a:t>
            </a:r>
            <a:endParaRPr sz="1100" b="1" dirty="0">
              <a:solidFill>
                <a:schemeClr val="dk1"/>
              </a:solidFill>
              <a:latin typeface="Montserrat"/>
              <a:ea typeface="Montserrat"/>
              <a:cs typeface="Montserrat"/>
              <a:sym typeface="Montserrat"/>
            </a:endParaRPr>
          </a:p>
        </p:txBody>
      </p:sp>
      <p:sp>
        <p:nvSpPr>
          <p:cNvPr id="450" name="Google Shape;450;p48"/>
          <p:cNvSpPr txBox="1"/>
          <p:nvPr/>
        </p:nvSpPr>
        <p:spPr>
          <a:xfrm>
            <a:off x="1232303" y="3702864"/>
            <a:ext cx="1533509" cy="30595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FF5335"/>
              </a:buClr>
              <a:buSzPts val="2000"/>
              <a:buFont typeface="Open Sans"/>
              <a:buNone/>
            </a:pPr>
            <a:r>
              <a:rPr lang="en" sz="2000" b="1" dirty="0">
                <a:solidFill>
                  <a:schemeClr val="dk1"/>
                </a:solidFill>
                <a:latin typeface="Montserrat"/>
                <a:ea typeface="Montserrat"/>
                <a:cs typeface="Montserrat"/>
                <a:sym typeface="Montserrat"/>
              </a:rPr>
              <a:t>Enterprise </a:t>
            </a:r>
          </a:p>
          <a:p>
            <a:pPr marL="0" marR="0" lvl="0" indent="0" algn="r" rtl="0">
              <a:spcBef>
                <a:spcPts val="0"/>
              </a:spcBef>
              <a:spcAft>
                <a:spcPts val="0"/>
              </a:spcAft>
              <a:buClr>
                <a:srgbClr val="FF5335"/>
              </a:buClr>
              <a:buSzPts val="2000"/>
              <a:buFont typeface="Open Sans"/>
              <a:buNone/>
            </a:pPr>
            <a:r>
              <a:rPr lang="en" sz="2000" b="1" dirty="0">
                <a:solidFill>
                  <a:schemeClr val="dk1"/>
                </a:solidFill>
                <a:latin typeface="Montserrat"/>
                <a:ea typeface="Montserrat"/>
                <a:cs typeface="Montserrat"/>
                <a:sym typeface="Montserrat"/>
              </a:rPr>
              <a:t>Solutions</a:t>
            </a:r>
            <a:endParaRPr sz="1100" b="1" dirty="0">
              <a:solidFill>
                <a:schemeClr val="dk1"/>
              </a:solidFill>
              <a:latin typeface="Montserrat"/>
              <a:ea typeface="Montserrat"/>
              <a:cs typeface="Montserrat"/>
              <a:sym typeface="Montserrat"/>
            </a:endParaRPr>
          </a:p>
        </p:txBody>
      </p:sp>
      <p:sp>
        <p:nvSpPr>
          <p:cNvPr id="451" name="Google Shape;451;p48"/>
          <p:cNvSpPr txBox="1"/>
          <p:nvPr/>
        </p:nvSpPr>
        <p:spPr>
          <a:xfrm>
            <a:off x="7324772" y="2034779"/>
            <a:ext cx="1451325" cy="30191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06E73"/>
              </a:buClr>
              <a:buSzPts val="2000"/>
              <a:buFont typeface="Open Sans"/>
              <a:buNone/>
            </a:pPr>
            <a:r>
              <a:rPr lang="en" sz="2000" b="1" dirty="0">
                <a:solidFill>
                  <a:schemeClr val="dk1"/>
                </a:solidFill>
                <a:latin typeface="Montserrat"/>
                <a:ea typeface="Montserrat"/>
                <a:cs typeface="Montserrat"/>
                <a:sym typeface="Montserrat"/>
              </a:rPr>
              <a:t>Robotic</a:t>
            </a:r>
          </a:p>
          <a:p>
            <a:pPr marL="0" marR="0" lvl="0" indent="0" algn="l" rtl="0">
              <a:spcBef>
                <a:spcPts val="0"/>
              </a:spcBef>
              <a:spcAft>
                <a:spcPts val="0"/>
              </a:spcAft>
              <a:buClr>
                <a:srgbClr val="306E73"/>
              </a:buClr>
              <a:buSzPts val="2000"/>
              <a:buFont typeface="Open Sans"/>
              <a:buNone/>
            </a:pPr>
            <a:r>
              <a:rPr lang="en" sz="2000" b="1" dirty="0">
                <a:solidFill>
                  <a:schemeClr val="dk1"/>
                </a:solidFill>
                <a:latin typeface="Montserrat"/>
                <a:ea typeface="Montserrat"/>
                <a:cs typeface="Montserrat"/>
                <a:sym typeface="Montserrat"/>
              </a:rPr>
              <a:t>Solutions</a:t>
            </a:r>
            <a:endParaRPr sz="1100" b="1" dirty="0">
              <a:solidFill>
                <a:schemeClr val="dk1"/>
              </a:solidFill>
              <a:latin typeface="Montserrat"/>
              <a:ea typeface="Montserrat"/>
              <a:cs typeface="Montserrat"/>
              <a:sym typeface="Montserrat"/>
            </a:endParaRPr>
          </a:p>
        </p:txBody>
      </p:sp>
      <p:sp>
        <p:nvSpPr>
          <p:cNvPr id="452" name="Google Shape;452;p48"/>
          <p:cNvSpPr txBox="1"/>
          <p:nvPr/>
        </p:nvSpPr>
        <p:spPr>
          <a:xfrm>
            <a:off x="6327772" y="3598573"/>
            <a:ext cx="1830035" cy="30191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B424D"/>
              </a:buClr>
              <a:buSzPts val="2000"/>
              <a:buFont typeface="Open Sans"/>
              <a:buNone/>
            </a:pPr>
            <a:r>
              <a:rPr lang="en" sz="2000" b="1" dirty="0">
                <a:solidFill>
                  <a:schemeClr val="dk1"/>
                </a:solidFill>
                <a:latin typeface="Montserrat"/>
                <a:ea typeface="Montserrat"/>
                <a:cs typeface="Montserrat"/>
                <a:sym typeface="Montserrat"/>
              </a:rPr>
              <a:t>Customized Software</a:t>
            </a:r>
            <a:endParaRPr sz="1100" b="1" dirty="0">
              <a:solidFill>
                <a:schemeClr val="dk1"/>
              </a:solidFill>
              <a:latin typeface="Montserrat"/>
              <a:ea typeface="Montserrat"/>
              <a:cs typeface="Montserrat"/>
              <a:sym typeface="Montserrat"/>
            </a:endParaRPr>
          </a:p>
        </p:txBody>
      </p:sp>
      <p:grpSp>
        <p:nvGrpSpPr>
          <p:cNvPr id="453" name="Google Shape;453;p48"/>
          <p:cNvGrpSpPr/>
          <p:nvPr/>
        </p:nvGrpSpPr>
        <p:grpSpPr>
          <a:xfrm>
            <a:off x="5932885" y="1949054"/>
            <a:ext cx="236934" cy="1257300"/>
            <a:chOff x="7910513" y="2598738"/>
            <a:chExt cx="315912" cy="1676400"/>
          </a:xfrm>
        </p:grpSpPr>
        <p:sp>
          <p:nvSpPr>
            <p:cNvPr id="454" name="Google Shape;454;p48"/>
            <p:cNvSpPr/>
            <p:nvPr/>
          </p:nvSpPr>
          <p:spPr>
            <a:xfrm>
              <a:off x="8015288" y="2598738"/>
              <a:ext cx="171450" cy="1654175"/>
            </a:xfrm>
            <a:custGeom>
              <a:avLst/>
              <a:gdLst/>
              <a:ahLst/>
              <a:cxnLst/>
              <a:rect l="l" t="t" r="r" b="b"/>
              <a:pathLst>
                <a:path w="39" h="376" extrusionOk="0">
                  <a:moveTo>
                    <a:pt x="0" y="0"/>
                  </a:moveTo>
                  <a:cubicBezTo>
                    <a:pt x="25" y="59"/>
                    <a:pt x="39" y="123"/>
                    <a:pt x="39" y="190"/>
                  </a:cubicBezTo>
                  <a:cubicBezTo>
                    <a:pt x="39" y="256"/>
                    <a:pt x="26" y="319"/>
                    <a:pt x="2" y="376"/>
                  </a:cubicBezTo>
                </a:path>
              </a:pathLst>
            </a:custGeom>
            <a:noFill/>
            <a:ln w="30150" cap="rnd" cmpd="sng">
              <a:solidFill>
                <a:srgbClr val="231F20"/>
              </a:solidFill>
              <a:prstDash val="solid"/>
              <a:miter lim="524287"/>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 name="Google Shape;455;p48"/>
            <p:cNvSpPr/>
            <p:nvPr/>
          </p:nvSpPr>
          <p:spPr>
            <a:xfrm>
              <a:off x="7910513" y="4041775"/>
              <a:ext cx="315912" cy="233363"/>
            </a:xfrm>
            <a:custGeom>
              <a:avLst/>
              <a:gdLst/>
              <a:ahLst/>
              <a:cxnLst/>
              <a:rect l="l" t="t" r="r" b="b"/>
              <a:pathLst>
                <a:path w="199" h="147" extrusionOk="0">
                  <a:moveTo>
                    <a:pt x="0" y="0"/>
                  </a:moveTo>
                  <a:lnTo>
                    <a:pt x="64" y="147"/>
                  </a:lnTo>
                  <a:lnTo>
                    <a:pt x="199" y="83"/>
                  </a:lnTo>
                </a:path>
              </a:pathLst>
            </a:custGeom>
            <a:noFill/>
            <a:ln w="30150" cap="rnd" cmpd="sng">
              <a:solidFill>
                <a:srgbClr val="231F2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456" name="Google Shape;456;p48"/>
          <p:cNvGrpSpPr/>
          <p:nvPr/>
        </p:nvGrpSpPr>
        <p:grpSpPr>
          <a:xfrm>
            <a:off x="3944541" y="3938588"/>
            <a:ext cx="1252538" cy="238125"/>
            <a:chOff x="5259388" y="5251450"/>
            <a:chExt cx="1670050" cy="317500"/>
          </a:xfrm>
        </p:grpSpPr>
        <p:sp>
          <p:nvSpPr>
            <p:cNvPr id="457" name="Google Shape;457;p48"/>
            <p:cNvSpPr/>
            <p:nvPr/>
          </p:nvSpPr>
          <p:spPr>
            <a:xfrm>
              <a:off x="5281613" y="5357813"/>
              <a:ext cx="1647825" cy="174625"/>
            </a:xfrm>
            <a:custGeom>
              <a:avLst/>
              <a:gdLst/>
              <a:ahLst/>
              <a:cxnLst/>
              <a:rect l="l" t="t" r="r" b="b"/>
              <a:pathLst>
                <a:path w="375" h="40" extrusionOk="0">
                  <a:moveTo>
                    <a:pt x="375" y="0"/>
                  </a:moveTo>
                  <a:cubicBezTo>
                    <a:pt x="317" y="26"/>
                    <a:pt x="253" y="40"/>
                    <a:pt x="185" y="40"/>
                  </a:cubicBezTo>
                  <a:cubicBezTo>
                    <a:pt x="119" y="40"/>
                    <a:pt x="57" y="26"/>
                    <a:pt x="0" y="2"/>
                  </a:cubicBezTo>
                </a:path>
              </a:pathLst>
            </a:custGeom>
            <a:noFill/>
            <a:ln w="30150" cap="rnd" cmpd="sng">
              <a:solidFill>
                <a:srgbClr val="231F20"/>
              </a:solidFill>
              <a:prstDash val="solid"/>
              <a:miter lim="524287"/>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 name="Google Shape;458;p48"/>
            <p:cNvSpPr/>
            <p:nvPr/>
          </p:nvSpPr>
          <p:spPr>
            <a:xfrm>
              <a:off x="5259388" y="5251450"/>
              <a:ext cx="228600" cy="317500"/>
            </a:xfrm>
            <a:custGeom>
              <a:avLst/>
              <a:gdLst/>
              <a:ahLst/>
              <a:cxnLst/>
              <a:rect l="l" t="t" r="r" b="b"/>
              <a:pathLst>
                <a:path w="144" h="200" extrusionOk="0">
                  <a:moveTo>
                    <a:pt x="144" y="0"/>
                  </a:moveTo>
                  <a:lnTo>
                    <a:pt x="0" y="67"/>
                  </a:lnTo>
                  <a:lnTo>
                    <a:pt x="64" y="200"/>
                  </a:lnTo>
                </a:path>
              </a:pathLst>
            </a:custGeom>
            <a:noFill/>
            <a:ln w="30150" cap="rnd" cmpd="sng">
              <a:solidFill>
                <a:srgbClr val="231F2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459" name="Google Shape;459;p48"/>
          <p:cNvGrpSpPr/>
          <p:nvPr/>
        </p:nvGrpSpPr>
        <p:grpSpPr>
          <a:xfrm>
            <a:off x="2971800" y="1949054"/>
            <a:ext cx="238125" cy="1253728"/>
            <a:chOff x="3962400" y="2598738"/>
            <a:chExt cx="317500" cy="1671637"/>
          </a:xfrm>
        </p:grpSpPr>
        <p:sp>
          <p:nvSpPr>
            <p:cNvPr id="460" name="Google Shape;460;p48"/>
            <p:cNvSpPr/>
            <p:nvPr/>
          </p:nvSpPr>
          <p:spPr>
            <a:xfrm>
              <a:off x="4002088" y="2620963"/>
              <a:ext cx="171450" cy="1649412"/>
            </a:xfrm>
            <a:custGeom>
              <a:avLst/>
              <a:gdLst/>
              <a:ahLst/>
              <a:cxnLst/>
              <a:rect l="l" t="t" r="r" b="b"/>
              <a:pathLst>
                <a:path w="39" h="375" extrusionOk="0">
                  <a:moveTo>
                    <a:pt x="39" y="375"/>
                  </a:moveTo>
                  <a:cubicBezTo>
                    <a:pt x="14" y="317"/>
                    <a:pt x="0" y="253"/>
                    <a:pt x="0" y="185"/>
                  </a:cubicBezTo>
                  <a:cubicBezTo>
                    <a:pt x="0" y="120"/>
                    <a:pt x="13" y="57"/>
                    <a:pt x="37" y="0"/>
                  </a:cubicBezTo>
                </a:path>
              </a:pathLst>
            </a:custGeom>
            <a:noFill/>
            <a:ln w="30150" cap="rnd" cmpd="sng">
              <a:solidFill>
                <a:srgbClr val="231F20"/>
              </a:solidFill>
              <a:prstDash val="solid"/>
              <a:miter lim="524287"/>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 name="Google Shape;461;p48"/>
            <p:cNvSpPr/>
            <p:nvPr/>
          </p:nvSpPr>
          <p:spPr>
            <a:xfrm>
              <a:off x="3962400" y="2598738"/>
              <a:ext cx="317500" cy="228600"/>
            </a:xfrm>
            <a:custGeom>
              <a:avLst/>
              <a:gdLst/>
              <a:ahLst/>
              <a:cxnLst/>
              <a:rect l="l" t="t" r="r" b="b"/>
              <a:pathLst>
                <a:path w="200" h="144" extrusionOk="0">
                  <a:moveTo>
                    <a:pt x="200" y="144"/>
                  </a:moveTo>
                  <a:lnTo>
                    <a:pt x="136" y="0"/>
                  </a:lnTo>
                  <a:lnTo>
                    <a:pt x="0" y="64"/>
                  </a:lnTo>
                </a:path>
              </a:pathLst>
            </a:custGeom>
            <a:noFill/>
            <a:ln w="30150" cap="rnd" cmpd="sng">
              <a:solidFill>
                <a:srgbClr val="231F2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462" name="Google Shape;462;p48"/>
          <p:cNvGrpSpPr/>
          <p:nvPr/>
        </p:nvGrpSpPr>
        <p:grpSpPr>
          <a:xfrm>
            <a:off x="3944541" y="976313"/>
            <a:ext cx="1252538" cy="236935"/>
            <a:chOff x="5259388" y="1301750"/>
            <a:chExt cx="1670050" cy="315913"/>
          </a:xfrm>
        </p:grpSpPr>
        <p:sp>
          <p:nvSpPr>
            <p:cNvPr id="463" name="Google Shape;463;p48"/>
            <p:cNvSpPr/>
            <p:nvPr/>
          </p:nvSpPr>
          <p:spPr>
            <a:xfrm>
              <a:off x="5259388" y="1339850"/>
              <a:ext cx="1647825" cy="173038"/>
            </a:xfrm>
            <a:custGeom>
              <a:avLst/>
              <a:gdLst/>
              <a:ahLst/>
              <a:cxnLst/>
              <a:rect l="l" t="t" r="r" b="b"/>
              <a:pathLst>
                <a:path w="375" h="39" extrusionOk="0">
                  <a:moveTo>
                    <a:pt x="375" y="37"/>
                  </a:moveTo>
                  <a:cubicBezTo>
                    <a:pt x="318" y="13"/>
                    <a:pt x="256" y="0"/>
                    <a:pt x="190" y="0"/>
                  </a:cubicBezTo>
                  <a:cubicBezTo>
                    <a:pt x="122" y="0"/>
                    <a:pt x="58" y="14"/>
                    <a:pt x="0" y="39"/>
                  </a:cubicBezTo>
                </a:path>
              </a:pathLst>
            </a:custGeom>
            <a:noFill/>
            <a:ln w="30150" cap="rnd" cmpd="sng">
              <a:solidFill>
                <a:srgbClr val="231F20"/>
              </a:solidFill>
              <a:prstDash val="solid"/>
              <a:miter lim="524287"/>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4" name="Google Shape;464;p48"/>
            <p:cNvSpPr/>
            <p:nvPr/>
          </p:nvSpPr>
          <p:spPr>
            <a:xfrm>
              <a:off x="6700838" y="1301750"/>
              <a:ext cx="228600" cy="315913"/>
            </a:xfrm>
            <a:custGeom>
              <a:avLst/>
              <a:gdLst/>
              <a:ahLst/>
              <a:cxnLst/>
              <a:rect l="l" t="t" r="r" b="b"/>
              <a:pathLst>
                <a:path w="144" h="199" extrusionOk="0">
                  <a:moveTo>
                    <a:pt x="0" y="199"/>
                  </a:moveTo>
                  <a:lnTo>
                    <a:pt x="144" y="135"/>
                  </a:lnTo>
                  <a:lnTo>
                    <a:pt x="81" y="0"/>
                  </a:lnTo>
                </a:path>
              </a:pathLst>
            </a:custGeom>
            <a:noFill/>
            <a:ln w="30150" cap="rnd" cmpd="sng">
              <a:solidFill>
                <a:srgbClr val="231F20"/>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5" name="Google Shape;450;p48">
            <a:extLst>
              <a:ext uri="{FF2B5EF4-FFF2-40B4-BE49-F238E27FC236}">
                <a16:creationId xmlns:a16="http://schemas.microsoft.com/office/drawing/2014/main" id="{70E17CCE-AF40-4D2C-A823-A898207BE522}"/>
              </a:ext>
            </a:extLst>
          </p:cNvPr>
          <p:cNvSpPr txBox="1"/>
          <p:nvPr/>
        </p:nvSpPr>
        <p:spPr>
          <a:xfrm>
            <a:off x="124643" y="2034779"/>
            <a:ext cx="1795910" cy="30595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FF5335"/>
              </a:buClr>
              <a:buSzPts val="2000"/>
              <a:buFont typeface="Open Sans"/>
              <a:buNone/>
            </a:pPr>
            <a:r>
              <a:rPr lang="en" sz="2000" b="1" dirty="0">
                <a:solidFill>
                  <a:schemeClr val="dk1"/>
                </a:solidFill>
                <a:latin typeface="Montserrat"/>
                <a:ea typeface="Montserrat"/>
                <a:cs typeface="Montserrat"/>
                <a:sym typeface="Montserrat"/>
              </a:rPr>
              <a:t>Security Surveillance</a:t>
            </a:r>
            <a:endParaRPr sz="1100" b="1" dirty="0">
              <a:solidFill>
                <a:schemeClr val="dk1"/>
              </a:solidFill>
              <a:latin typeface="Montserrat"/>
              <a:ea typeface="Montserrat"/>
              <a:cs typeface="Montserrat"/>
              <a:sym typeface="Montserrat"/>
            </a:endParaRPr>
          </a:p>
        </p:txBody>
      </p:sp>
      <p:sp>
        <p:nvSpPr>
          <p:cNvPr id="36" name="Google Shape;436;p48">
            <a:extLst>
              <a:ext uri="{FF2B5EF4-FFF2-40B4-BE49-F238E27FC236}">
                <a16:creationId xmlns:a16="http://schemas.microsoft.com/office/drawing/2014/main" id="{E9C5A034-DBCB-4CC0-B871-8074B423AAF4}"/>
              </a:ext>
            </a:extLst>
          </p:cNvPr>
          <p:cNvSpPr txBox="1"/>
          <p:nvPr/>
        </p:nvSpPr>
        <p:spPr>
          <a:xfrm>
            <a:off x="335756" y="2646643"/>
            <a:ext cx="1632347" cy="658416"/>
          </a:xfrm>
          <a:prstGeom prst="rect">
            <a:avLst/>
          </a:prstGeom>
          <a:noFill/>
          <a:ln>
            <a:noFill/>
          </a:ln>
        </p:spPr>
        <p:txBody>
          <a:bodyPr spcFirstLastPara="1" wrap="square" lIns="68575" tIns="34275" rIns="68575" bIns="34275" anchor="t" anchorCtr="0">
            <a:noAutofit/>
          </a:bodyPr>
          <a:lstStyle/>
          <a:p>
            <a:pPr algn="r">
              <a:buSzPts val="1300"/>
            </a:pPr>
            <a:r>
              <a:rPr lang="en" sz="1300" dirty="0">
                <a:solidFill>
                  <a:srgbClr val="000000"/>
                </a:solidFill>
                <a:latin typeface="Open Sans"/>
                <a:ea typeface="Open Sans"/>
                <a:cs typeface="Open Sans"/>
                <a:sym typeface="Open Sans"/>
              </a:rPr>
              <a:t>CCTV, IP Camera, Video </a:t>
            </a:r>
            <a:r>
              <a:rPr lang="en-US" sz="1300" dirty="0">
                <a:latin typeface="Open Sans"/>
                <a:ea typeface="Open Sans"/>
                <a:cs typeface="Open Sans"/>
              </a:rPr>
              <a:t>Surveillance,</a:t>
            </a:r>
          </a:p>
          <a:p>
            <a:pPr marL="0" marR="0" lvl="0" indent="0" algn="r" rtl="0">
              <a:spcBef>
                <a:spcPts val="0"/>
              </a:spcBef>
              <a:spcAft>
                <a:spcPts val="0"/>
              </a:spcAft>
              <a:buClr>
                <a:srgbClr val="000000"/>
              </a:buClr>
              <a:buSzPts val="1300"/>
              <a:buFont typeface="Open Sans"/>
              <a:buNone/>
            </a:pPr>
            <a:r>
              <a:rPr lang="en" sz="1300" dirty="0">
                <a:solidFill>
                  <a:srgbClr val="000000"/>
                </a:solidFill>
                <a:latin typeface="Open Sans"/>
                <a:ea typeface="Open Sans"/>
                <a:cs typeface="Open Sans"/>
                <a:sym typeface="Open Sans"/>
              </a:rPr>
              <a:t> Controll room etc.</a:t>
            </a:r>
            <a:endParaRPr sz="1100" dirty="0">
              <a:solidFill>
                <a:srgbClr val="000000"/>
              </a:solidFill>
              <a:latin typeface="Arial"/>
              <a:ea typeface="Arial"/>
              <a:cs typeface="Arial"/>
              <a:sym typeface="Arial"/>
            </a:endParaRPr>
          </a:p>
        </p:txBody>
      </p:sp>
      <p:sp>
        <p:nvSpPr>
          <p:cNvPr id="37" name="Google Shape;452;p48">
            <a:extLst>
              <a:ext uri="{FF2B5EF4-FFF2-40B4-BE49-F238E27FC236}">
                <a16:creationId xmlns:a16="http://schemas.microsoft.com/office/drawing/2014/main" id="{971C8745-9674-4677-B0CC-8DDB525301BD}"/>
              </a:ext>
            </a:extLst>
          </p:cNvPr>
          <p:cNvSpPr txBox="1"/>
          <p:nvPr/>
        </p:nvSpPr>
        <p:spPr>
          <a:xfrm>
            <a:off x="6229522" y="362995"/>
            <a:ext cx="1830035" cy="30191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3B424D"/>
              </a:buClr>
              <a:buSzPts val="2000"/>
              <a:buFont typeface="Open Sans"/>
              <a:buNone/>
            </a:pPr>
            <a:r>
              <a:rPr lang="en" sz="2000" b="1" dirty="0">
                <a:solidFill>
                  <a:schemeClr val="dk1"/>
                </a:solidFill>
                <a:latin typeface="Montserrat"/>
                <a:ea typeface="Montserrat"/>
                <a:cs typeface="Montserrat"/>
                <a:sym typeface="Montserrat"/>
              </a:rPr>
              <a:t>Combined Solutions</a:t>
            </a:r>
            <a:endParaRPr sz="1100" b="1" dirty="0">
              <a:solidFill>
                <a:schemeClr val="dk1"/>
              </a:solidFill>
              <a:latin typeface="Montserrat"/>
              <a:ea typeface="Montserrat"/>
              <a:cs typeface="Montserrat"/>
              <a:sym typeface="Montserrat"/>
            </a:endParaRPr>
          </a:p>
        </p:txBody>
      </p:sp>
      <p:sp>
        <p:nvSpPr>
          <p:cNvPr id="38" name="Google Shape;434;p48">
            <a:extLst>
              <a:ext uri="{FF2B5EF4-FFF2-40B4-BE49-F238E27FC236}">
                <a16:creationId xmlns:a16="http://schemas.microsoft.com/office/drawing/2014/main" id="{B50DF7E3-84CE-455B-859B-E439CC24B578}"/>
              </a:ext>
            </a:extLst>
          </p:cNvPr>
          <p:cNvSpPr txBox="1"/>
          <p:nvPr/>
        </p:nvSpPr>
        <p:spPr>
          <a:xfrm>
            <a:off x="6261498" y="1020636"/>
            <a:ext cx="1988125" cy="6584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rgbClr val="000000"/>
              </a:buClr>
              <a:buSzPts val="1300"/>
              <a:buFont typeface="Open Sans"/>
              <a:buNone/>
            </a:pPr>
            <a:r>
              <a:rPr lang="en" sz="1300" dirty="0">
                <a:solidFill>
                  <a:srgbClr val="000000"/>
                </a:solidFill>
                <a:latin typeface="Open Sans"/>
                <a:ea typeface="Open Sans"/>
                <a:cs typeface="Open Sans"/>
                <a:sym typeface="Open Sans"/>
              </a:rPr>
              <a:t>RFID Asset Tracking, 1Card Solution, RFID Library Management</a:t>
            </a:r>
            <a:endParaRPr sz="1100"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 calcmode="lin" valueType="num">
                                      <p:cBhvr additive="base">
                                        <p:cTn id="7" dur="750"/>
                                        <p:tgtEl>
                                          <p:spTgt spid="433"/>
                                        </p:tgtEl>
                                        <p:attrNameLst>
                                          <p:attrName>ppt_y</p:attrName>
                                        </p:attrNameLst>
                                      </p:cBhvr>
                                      <p:tavLst>
                                        <p:tav tm="0">
                                          <p:val>
                                            <p:strVal val="#ppt_y-1"/>
                                          </p:val>
                                        </p:tav>
                                        <p:tav tm="100000">
                                          <p:val>
                                            <p:strVal val="#ppt_y"/>
                                          </p:val>
                                        </p:tav>
                                      </p:tavLst>
                                    </p:anim>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46"/>
                                        </p:tgtEl>
                                        <p:attrNameLst>
                                          <p:attrName>style.visibility</p:attrName>
                                        </p:attrNameLst>
                                      </p:cBhvr>
                                      <p:to>
                                        <p:strVal val="visible"/>
                                      </p:to>
                                    </p:set>
                                    <p:anim calcmode="lin" valueType="num">
                                      <p:cBhvr additive="base">
                                        <p:cTn id="11" dur="750"/>
                                        <p:tgtEl>
                                          <p:spTgt spid="446"/>
                                        </p:tgtEl>
                                        <p:attrNameLst>
                                          <p:attrName>ppt_w</p:attrName>
                                        </p:attrNameLst>
                                      </p:cBhvr>
                                      <p:tavLst>
                                        <p:tav tm="0">
                                          <p:val>
                                            <p:strVal val="0"/>
                                          </p:val>
                                        </p:tav>
                                        <p:tav tm="100000">
                                          <p:val>
                                            <p:strVal val="#ppt_w"/>
                                          </p:val>
                                        </p:tav>
                                      </p:tavLst>
                                    </p:anim>
                                    <p:anim calcmode="lin" valueType="num">
                                      <p:cBhvr additive="base">
                                        <p:cTn id="12" dur="750"/>
                                        <p:tgtEl>
                                          <p:spTgt spid="446"/>
                                        </p:tgtEl>
                                        <p:attrNameLst>
                                          <p:attrName>ppt_h</p:attrName>
                                        </p:attrNameLst>
                                      </p:cBhvr>
                                      <p:tavLst>
                                        <p:tav tm="0">
                                          <p:val>
                                            <p:strVal val="0"/>
                                          </p:val>
                                        </p:tav>
                                        <p:tav tm="100000">
                                          <p:val>
                                            <p:strVal val="#ppt_h"/>
                                          </p:val>
                                        </p:tav>
                                      </p:tavLst>
                                    </p:anim>
                                  </p:childTnLst>
                                </p:cTn>
                              </p:par>
                              <p:par>
                                <p:cTn id="13" presetID="2" presetClass="entr" presetSubtype="8" fill="hold" nodeType="withEffect">
                                  <p:stCondLst>
                                    <p:cond delay="0"/>
                                  </p:stCondLst>
                                  <p:childTnLst>
                                    <p:set>
                                      <p:cBhvr>
                                        <p:cTn id="14" dur="1" fill="hold">
                                          <p:stCondLst>
                                            <p:cond delay="0"/>
                                          </p:stCondLst>
                                        </p:cTn>
                                        <p:tgtEl>
                                          <p:spTgt spid="449"/>
                                        </p:tgtEl>
                                        <p:attrNameLst>
                                          <p:attrName>style.visibility</p:attrName>
                                        </p:attrNameLst>
                                      </p:cBhvr>
                                      <p:to>
                                        <p:strVal val="visible"/>
                                      </p:to>
                                    </p:set>
                                    <p:anim calcmode="lin" valueType="num">
                                      <p:cBhvr additive="base">
                                        <p:cTn id="15" dur="750"/>
                                        <p:tgtEl>
                                          <p:spTgt spid="449"/>
                                        </p:tgtEl>
                                        <p:attrNameLst>
                                          <p:attrName>ppt_x</p:attrName>
                                        </p:attrNameLst>
                                      </p:cBhvr>
                                      <p:tavLst>
                                        <p:tav tm="0">
                                          <p:val>
                                            <p:strVal val="#ppt_x-1"/>
                                          </p:val>
                                        </p:tav>
                                        <p:tav tm="100000">
                                          <p:val>
                                            <p:strVal val="#ppt_x"/>
                                          </p:val>
                                        </p:tav>
                                      </p:tavLst>
                                    </p:anim>
                                  </p:childTnLst>
                                </p:cTn>
                              </p:par>
                              <p:par>
                                <p:cTn id="16" presetID="2" presetClass="entr" presetSubtype="8" fill="hold" nodeType="withEffect">
                                  <p:stCondLst>
                                    <p:cond delay="100"/>
                                  </p:stCondLst>
                                  <p:childTnLst>
                                    <p:set>
                                      <p:cBhvr>
                                        <p:cTn id="17" dur="1" fill="hold">
                                          <p:stCondLst>
                                            <p:cond delay="0"/>
                                          </p:stCondLst>
                                        </p:cTn>
                                        <p:tgtEl>
                                          <p:spTgt spid="435"/>
                                        </p:tgtEl>
                                        <p:attrNameLst>
                                          <p:attrName>style.visibility</p:attrName>
                                        </p:attrNameLst>
                                      </p:cBhvr>
                                      <p:to>
                                        <p:strVal val="visible"/>
                                      </p:to>
                                    </p:set>
                                    <p:anim calcmode="lin" valueType="num">
                                      <p:cBhvr additive="base">
                                        <p:cTn id="18" dur="750"/>
                                        <p:tgtEl>
                                          <p:spTgt spid="435"/>
                                        </p:tgtEl>
                                        <p:attrNameLst>
                                          <p:attrName>ppt_x</p:attrName>
                                        </p:attrNameLst>
                                      </p:cBhvr>
                                      <p:tavLst>
                                        <p:tav tm="0">
                                          <p:val>
                                            <p:strVal val="#ppt_x-1"/>
                                          </p:val>
                                        </p:tav>
                                        <p:tav tm="100000">
                                          <p:val>
                                            <p:strVal val="#ppt_x"/>
                                          </p:val>
                                        </p:tav>
                                      </p:tavLst>
                                    </p:anim>
                                  </p:childTnLst>
                                </p:cTn>
                              </p:par>
                              <p:par>
                                <p:cTn id="19" presetID="10" presetClass="entr" presetSubtype="0" fill="hold" nodeType="withEffect">
                                  <p:stCondLst>
                                    <p:cond delay="0"/>
                                  </p:stCondLst>
                                  <p:childTnLst>
                                    <p:set>
                                      <p:cBhvr>
                                        <p:cTn id="20" dur="1" fill="hold">
                                          <p:stCondLst>
                                            <p:cond delay="0"/>
                                          </p:stCondLst>
                                        </p:cTn>
                                        <p:tgtEl>
                                          <p:spTgt spid="462"/>
                                        </p:tgtEl>
                                        <p:attrNameLst>
                                          <p:attrName>style.visibility</p:attrName>
                                        </p:attrNameLst>
                                      </p:cBhvr>
                                      <p:to>
                                        <p:strVal val="visible"/>
                                      </p:to>
                                    </p:set>
                                    <p:animEffect transition="in" filter="fade">
                                      <p:cBhvr>
                                        <p:cTn id="21" dur="750"/>
                                        <p:tgtEl>
                                          <p:spTgt spid="462"/>
                                        </p:tgtEl>
                                      </p:cBhvr>
                                    </p:animEffect>
                                  </p:childTnLst>
                                </p:cTn>
                              </p:par>
                            </p:childTnLst>
                          </p:cTn>
                        </p:par>
                        <p:par>
                          <p:cTn id="22" fill="hold">
                            <p:stCondLst>
                              <p:cond delay="1500"/>
                            </p:stCondLst>
                            <p:childTnLst>
                              <p:par>
                                <p:cTn id="23" presetID="23" presetClass="entr" presetSubtype="16" fill="hold" nodeType="afterEffect">
                                  <p:stCondLst>
                                    <p:cond delay="0"/>
                                  </p:stCondLst>
                                  <p:childTnLst>
                                    <p:set>
                                      <p:cBhvr>
                                        <p:cTn id="24" dur="1" fill="hold">
                                          <p:stCondLst>
                                            <p:cond delay="0"/>
                                          </p:stCondLst>
                                        </p:cTn>
                                        <p:tgtEl>
                                          <p:spTgt spid="443"/>
                                        </p:tgtEl>
                                        <p:attrNameLst>
                                          <p:attrName>style.visibility</p:attrName>
                                        </p:attrNameLst>
                                      </p:cBhvr>
                                      <p:to>
                                        <p:strVal val="visible"/>
                                      </p:to>
                                    </p:set>
                                    <p:anim calcmode="lin" valueType="num">
                                      <p:cBhvr additive="base">
                                        <p:cTn id="25" dur="750"/>
                                        <p:tgtEl>
                                          <p:spTgt spid="443"/>
                                        </p:tgtEl>
                                        <p:attrNameLst>
                                          <p:attrName>ppt_w</p:attrName>
                                        </p:attrNameLst>
                                      </p:cBhvr>
                                      <p:tavLst>
                                        <p:tav tm="0">
                                          <p:val>
                                            <p:strVal val="0"/>
                                          </p:val>
                                        </p:tav>
                                        <p:tav tm="100000">
                                          <p:val>
                                            <p:strVal val="#ppt_w"/>
                                          </p:val>
                                        </p:tav>
                                      </p:tavLst>
                                    </p:anim>
                                    <p:anim calcmode="lin" valueType="num">
                                      <p:cBhvr additive="base">
                                        <p:cTn id="26" dur="750"/>
                                        <p:tgtEl>
                                          <p:spTgt spid="443"/>
                                        </p:tgtEl>
                                        <p:attrNameLst>
                                          <p:attrName>ppt_h</p:attrName>
                                        </p:attrNameLst>
                                      </p:cBhvr>
                                      <p:tavLst>
                                        <p:tav tm="0">
                                          <p:val>
                                            <p:strVal val="0"/>
                                          </p:val>
                                        </p:tav>
                                        <p:tav tm="100000">
                                          <p:val>
                                            <p:strVal val="#ppt_h"/>
                                          </p:val>
                                        </p:tav>
                                      </p:tavLst>
                                    </p:anim>
                                  </p:childTnLst>
                                </p:cTn>
                              </p:par>
                              <p:par>
                                <p:cTn id="27" presetID="2" presetClass="entr" presetSubtype="2" fill="hold" nodeType="withEffect">
                                  <p:stCondLst>
                                    <p:cond delay="0"/>
                                  </p:stCondLst>
                                  <p:childTnLst>
                                    <p:set>
                                      <p:cBhvr>
                                        <p:cTn id="28" dur="1" fill="hold">
                                          <p:stCondLst>
                                            <p:cond delay="0"/>
                                          </p:stCondLst>
                                        </p:cTn>
                                        <p:tgtEl>
                                          <p:spTgt spid="451"/>
                                        </p:tgtEl>
                                        <p:attrNameLst>
                                          <p:attrName>style.visibility</p:attrName>
                                        </p:attrNameLst>
                                      </p:cBhvr>
                                      <p:to>
                                        <p:strVal val="visible"/>
                                      </p:to>
                                    </p:set>
                                    <p:anim calcmode="lin" valueType="num">
                                      <p:cBhvr additive="base">
                                        <p:cTn id="29" dur="750"/>
                                        <p:tgtEl>
                                          <p:spTgt spid="451"/>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00"/>
                                  </p:stCondLst>
                                  <p:childTnLst>
                                    <p:set>
                                      <p:cBhvr>
                                        <p:cTn id="31" dur="1" fill="hold">
                                          <p:stCondLst>
                                            <p:cond delay="0"/>
                                          </p:stCondLst>
                                        </p:cTn>
                                        <p:tgtEl>
                                          <p:spTgt spid="432"/>
                                        </p:tgtEl>
                                        <p:attrNameLst>
                                          <p:attrName>style.visibility</p:attrName>
                                        </p:attrNameLst>
                                      </p:cBhvr>
                                      <p:to>
                                        <p:strVal val="visible"/>
                                      </p:to>
                                    </p:set>
                                    <p:anim calcmode="lin" valueType="num">
                                      <p:cBhvr additive="base">
                                        <p:cTn id="32" dur="750"/>
                                        <p:tgtEl>
                                          <p:spTgt spid="432"/>
                                        </p:tgtEl>
                                        <p:attrNameLst>
                                          <p:attrName>ppt_x</p:attrName>
                                        </p:attrNameLst>
                                      </p:cBhvr>
                                      <p:tavLst>
                                        <p:tav tm="0">
                                          <p:val>
                                            <p:strVal val="#ppt_x+1"/>
                                          </p:val>
                                        </p:tav>
                                        <p:tav tm="100000">
                                          <p:val>
                                            <p:strVal val="#ppt_x"/>
                                          </p:val>
                                        </p:tav>
                                      </p:tavLst>
                                    </p:anim>
                                  </p:childTnLst>
                                </p:cTn>
                              </p:par>
                              <p:par>
                                <p:cTn id="33" presetID="10" presetClass="entr" presetSubtype="0" fill="hold" nodeType="withEffect">
                                  <p:stCondLst>
                                    <p:cond delay="0"/>
                                  </p:stCondLst>
                                  <p:childTnLst>
                                    <p:set>
                                      <p:cBhvr>
                                        <p:cTn id="34" dur="1" fill="hold">
                                          <p:stCondLst>
                                            <p:cond delay="0"/>
                                          </p:stCondLst>
                                        </p:cTn>
                                        <p:tgtEl>
                                          <p:spTgt spid="453"/>
                                        </p:tgtEl>
                                        <p:attrNameLst>
                                          <p:attrName>style.visibility</p:attrName>
                                        </p:attrNameLst>
                                      </p:cBhvr>
                                      <p:to>
                                        <p:strVal val="visible"/>
                                      </p:to>
                                    </p:set>
                                    <p:animEffect transition="in" filter="fade">
                                      <p:cBhvr>
                                        <p:cTn id="35" dur="750"/>
                                        <p:tgtEl>
                                          <p:spTgt spid="453"/>
                                        </p:tgtEl>
                                      </p:cBhvr>
                                    </p:animEffect>
                                  </p:childTnLst>
                                </p:cTn>
                              </p:par>
                            </p:childTnLst>
                          </p:cTn>
                        </p:par>
                        <p:par>
                          <p:cTn id="36" fill="hold">
                            <p:stCondLst>
                              <p:cond delay="2250"/>
                            </p:stCondLst>
                            <p:childTnLst>
                              <p:par>
                                <p:cTn id="37" presetID="23" presetClass="entr" presetSubtype="16" fill="hold" nodeType="afterEffect">
                                  <p:stCondLst>
                                    <p:cond delay="0"/>
                                  </p:stCondLst>
                                  <p:childTnLst>
                                    <p:set>
                                      <p:cBhvr>
                                        <p:cTn id="38" dur="1" fill="hold">
                                          <p:stCondLst>
                                            <p:cond delay="0"/>
                                          </p:stCondLst>
                                        </p:cTn>
                                        <p:tgtEl>
                                          <p:spTgt spid="437"/>
                                        </p:tgtEl>
                                        <p:attrNameLst>
                                          <p:attrName>style.visibility</p:attrName>
                                        </p:attrNameLst>
                                      </p:cBhvr>
                                      <p:to>
                                        <p:strVal val="visible"/>
                                      </p:to>
                                    </p:set>
                                    <p:anim calcmode="lin" valueType="num">
                                      <p:cBhvr additive="base">
                                        <p:cTn id="39" dur="750"/>
                                        <p:tgtEl>
                                          <p:spTgt spid="437"/>
                                        </p:tgtEl>
                                        <p:attrNameLst>
                                          <p:attrName>ppt_w</p:attrName>
                                        </p:attrNameLst>
                                      </p:cBhvr>
                                      <p:tavLst>
                                        <p:tav tm="0">
                                          <p:val>
                                            <p:strVal val="0"/>
                                          </p:val>
                                        </p:tav>
                                        <p:tav tm="100000">
                                          <p:val>
                                            <p:strVal val="#ppt_w"/>
                                          </p:val>
                                        </p:tav>
                                      </p:tavLst>
                                    </p:anim>
                                    <p:anim calcmode="lin" valueType="num">
                                      <p:cBhvr additive="base">
                                        <p:cTn id="40" dur="750"/>
                                        <p:tgtEl>
                                          <p:spTgt spid="437"/>
                                        </p:tgtEl>
                                        <p:attrNameLst>
                                          <p:attrName>ppt_h</p:attrName>
                                        </p:attrNameLst>
                                      </p:cBhvr>
                                      <p:tavLst>
                                        <p:tav tm="0">
                                          <p:val>
                                            <p:strVal val="0"/>
                                          </p:val>
                                        </p:tav>
                                        <p:tav tm="100000">
                                          <p:val>
                                            <p:strVal val="#ppt_h"/>
                                          </p:val>
                                        </p:tav>
                                      </p:tavLst>
                                    </p:anim>
                                  </p:childTnLst>
                                </p:cTn>
                              </p:par>
                              <p:par>
                                <p:cTn id="41" presetID="2" presetClass="entr" presetSubtype="2" fill="hold" nodeType="withEffect">
                                  <p:stCondLst>
                                    <p:cond delay="0"/>
                                  </p:stCondLst>
                                  <p:childTnLst>
                                    <p:set>
                                      <p:cBhvr>
                                        <p:cTn id="42" dur="1" fill="hold">
                                          <p:stCondLst>
                                            <p:cond delay="0"/>
                                          </p:stCondLst>
                                        </p:cTn>
                                        <p:tgtEl>
                                          <p:spTgt spid="452"/>
                                        </p:tgtEl>
                                        <p:attrNameLst>
                                          <p:attrName>style.visibility</p:attrName>
                                        </p:attrNameLst>
                                      </p:cBhvr>
                                      <p:to>
                                        <p:strVal val="visible"/>
                                      </p:to>
                                    </p:set>
                                    <p:anim calcmode="lin" valueType="num">
                                      <p:cBhvr additive="base">
                                        <p:cTn id="43" dur="750"/>
                                        <p:tgtEl>
                                          <p:spTgt spid="452"/>
                                        </p:tgtEl>
                                        <p:attrNameLst>
                                          <p:attrName>ppt_x</p:attrName>
                                        </p:attrNameLst>
                                      </p:cBhvr>
                                      <p:tavLst>
                                        <p:tav tm="0">
                                          <p:val>
                                            <p:strVal val="#ppt_x+1"/>
                                          </p:val>
                                        </p:tav>
                                        <p:tav tm="100000">
                                          <p:val>
                                            <p:strVal val="#ppt_x"/>
                                          </p:val>
                                        </p:tav>
                                      </p:tavLst>
                                    </p:anim>
                                  </p:childTnLst>
                                </p:cTn>
                              </p:par>
                              <p:par>
                                <p:cTn id="44" presetID="2" presetClass="entr" presetSubtype="2" fill="hold" nodeType="withEffect">
                                  <p:stCondLst>
                                    <p:cond delay="100"/>
                                  </p:stCondLst>
                                  <p:childTnLst>
                                    <p:set>
                                      <p:cBhvr>
                                        <p:cTn id="45" dur="1" fill="hold">
                                          <p:stCondLst>
                                            <p:cond delay="0"/>
                                          </p:stCondLst>
                                        </p:cTn>
                                        <p:tgtEl>
                                          <p:spTgt spid="434"/>
                                        </p:tgtEl>
                                        <p:attrNameLst>
                                          <p:attrName>style.visibility</p:attrName>
                                        </p:attrNameLst>
                                      </p:cBhvr>
                                      <p:to>
                                        <p:strVal val="visible"/>
                                      </p:to>
                                    </p:set>
                                    <p:anim calcmode="lin" valueType="num">
                                      <p:cBhvr additive="base">
                                        <p:cTn id="46" dur="750"/>
                                        <p:tgtEl>
                                          <p:spTgt spid="434"/>
                                        </p:tgtEl>
                                        <p:attrNameLst>
                                          <p:attrName>ppt_x</p:attrName>
                                        </p:attrNameLst>
                                      </p:cBhvr>
                                      <p:tavLst>
                                        <p:tav tm="0">
                                          <p:val>
                                            <p:strVal val="#ppt_x+1"/>
                                          </p:val>
                                        </p:tav>
                                        <p:tav tm="100000">
                                          <p:val>
                                            <p:strVal val="#ppt_x"/>
                                          </p:val>
                                        </p:tav>
                                      </p:tavLst>
                                    </p:anim>
                                  </p:childTnLst>
                                </p:cTn>
                              </p:par>
                              <p:par>
                                <p:cTn id="47" presetID="10" presetClass="entr" presetSubtype="0"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Effect transition="in" filter="fade">
                                      <p:cBhvr>
                                        <p:cTn id="49" dur="750"/>
                                        <p:tgtEl>
                                          <p:spTgt spid="456"/>
                                        </p:tgtEl>
                                      </p:cBhvr>
                                    </p:animEffect>
                                  </p:childTnLst>
                                </p:cTn>
                              </p:par>
                            </p:childTnLst>
                          </p:cTn>
                        </p:par>
                        <p:par>
                          <p:cTn id="50" fill="hold">
                            <p:stCondLst>
                              <p:cond delay="3100"/>
                            </p:stCondLst>
                            <p:childTnLst>
                              <p:par>
                                <p:cTn id="51" presetID="23" presetClass="entr" presetSubtype="16" fill="hold" nodeType="afterEffect">
                                  <p:stCondLst>
                                    <p:cond delay="0"/>
                                  </p:stCondLst>
                                  <p:childTnLst>
                                    <p:set>
                                      <p:cBhvr>
                                        <p:cTn id="52" dur="1" fill="hold">
                                          <p:stCondLst>
                                            <p:cond delay="0"/>
                                          </p:stCondLst>
                                        </p:cTn>
                                        <p:tgtEl>
                                          <p:spTgt spid="440"/>
                                        </p:tgtEl>
                                        <p:attrNameLst>
                                          <p:attrName>style.visibility</p:attrName>
                                        </p:attrNameLst>
                                      </p:cBhvr>
                                      <p:to>
                                        <p:strVal val="visible"/>
                                      </p:to>
                                    </p:set>
                                    <p:anim calcmode="lin" valueType="num">
                                      <p:cBhvr additive="base">
                                        <p:cTn id="53" dur="750"/>
                                        <p:tgtEl>
                                          <p:spTgt spid="440"/>
                                        </p:tgtEl>
                                        <p:attrNameLst>
                                          <p:attrName>ppt_w</p:attrName>
                                        </p:attrNameLst>
                                      </p:cBhvr>
                                      <p:tavLst>
                                        <p:tav tm="0">
                                          <p:val>
                                            <p:strVal val="0"/>
                                          </p:val>
                                        </p:tav>
                                        <p:tav tm="100000">
                                          <p:val>
                                            <p:strVal val="#ppt_w"/>
                                          </p:val>
                                        </p:tav>
                                      </p:tavLst>
                                    </p:anim>
                                    <p:anim calcmode="lin" valueType="num">
                                      <p:cBhvr additive="base">
                                        <p:cTn id="54" dur="750"/>
                                        <p:tgtEl>
                                          <p:spTgt spid="440"/>
                                        </p:tgtEl>
                                        <p:attrNameLst>
                                          <p:attrName>ppt_h</p:attrName>
                                        </p:attrNameLst>
                                      </p:cBhvr>
                                      <p:tavLst>
                                        <p:tav tm="0">
                                          <p:val>
                                            <p:strVal val="0"/>
                                          </p:val>
                                        </p:tav>
                                        <p:tav tm="100000">
                                          <p:val>
                                            <p:strVal val="#ppt_h"/>
                                          </p:val>
                                        </p:tav>
                                      </p:tavLst>
                                    </p:anim>
                                  </p:childTnLst>
                                </p:cTn>
                              </p:par>
                              <p:par>
                                <p:cTn id="55" presetID="2" presetClass="entr" presetSubtype="8" fill="hold" nodeType="withEffect">
                                  <p:stCondLst>
                                    <p:cond delay="0"/>
                                  </p:stCondLst>
                                  <p:childTnLst>
                                    <p:set>
                                      <p:cBhvr>
                                        <p:cTn id="56" dur="1" fill="hold">
                                          <p:stCondLst>
                                            <p:cond delay="0"/>
                                          </p:stCondLst>
                                        </p:cTn>
                                        <p:tgtEl>
                                          <p:spTgt spid="450"/>
                                        </p:tgtEl>
                                        <p:attrNameLst>
                                          <p:attrName>style.visibility</p:attrName>
                                        </p:attrNameLst>
                                      </p:cBhvr>
                                      <p:to>
                                        <p:strVal val="visible"/>
                                      </p:to>
                                    </p:set>
                                    <p:anim calcmode="lin" valueType="num">
                                      <p:cBhvr additive="base">
                                        <p:cTn id="57" dur="750"/>
                                        <p:tgtEl>
                                          <p:spTgt spid="450"/>
                                        </p:tgtEl>
                                        <p:attrNameLst>
                                          <p:attrName>ppt_x</p:attrName>
                                        </p:attrNameLst>
                                      </p:cBhvr>
                                      <p:tavLst>
                                        <p:tav tm="0">
                                          <p:val>
                                            <p:strVal val="#ppt_x-1"/>
                                          </p:val>
                                        </p:tav>
                                        <p:tav tm="100000">
                                          <p:val>
                                            <p:strVal val="#ppt_x"/>
                                          </p:val>
                                        </p:tav>
                                      </p:tavLst>
                                    </p:anim>
                                  </p:childTnLst>
                                </p:cTn>
                              </p:par>
                              <p:par>
                                <p:cTn id="58" presetID="2" presetClass="entr" presetSubtype="8" fill="hold" nodeType="withEffect">
                                  <p:stCondLst>
                                    <p:cond delay="100"/>
                                  </p:stCondLst>
                                  <p:childTnLst>
                                    <p:set>
                                      <p:cBhvr>
                                        <p:cTn id="59" dur="1" fill="hold">
                                          <p:stCondLst>
                                            <p:cond delay="0"/>
                                          </p:stCondLst>
                                        </p:cTn>
                                        <p:tgtEl>
                                          <p:spTgt spid="436"/>
                                        </p:tgtEl>
                                        <p:attrNameLst>
                                          <p:attrName>style.visibility</p:attrName>
                                        </p:attrNameLst>
                                      </p:cBhvr>
                                      <p:to>
                                        <p:strVal val="visible"/>
                                      </p:to>
                                    </p:set>
                                    <p:anim calcmode="lin" valueType="num">
                                      <p:cBhvr additive="base">
                                        <p:cTn id="60" dur="750"/>
                                        <p:tgtEl>
                                          <p:spTgt spid="436"/>
                                        </p:tgtEl>
                                        <p:attrNameLst>
                                          <p:attrName>ppt_x</p:attrName>
                                        </p:attrNameLst>
                                      </p:cBhvr>
                                      <p:tavLst>
                                        <p:tav tm="0">
                                          <p:val>
                                            <p:strVal val="#ppt_x-1"/>
                                          </p:val>
                                        </p:tav>
                                        <p:tav tm="100000">
                                          <p:val>
                                            <p:strVal val="#ppt_x"/>
                                          </p:val>
                                        </p:tav>
                                      </p:tavLst>
                                    </p:anim>
                                  </p:childTnLst>
                                </p:cTn>
                              </p:par>
                              <p:par>
                                <p:cTn id="61" presetID="10" presetClass="entr" presetSubtype="0" fill="hold" nodeType="withEffect">
                                  <p:stCondLst>
                                    <p:cond delay="0"/>
                                  </p:stCondLst>
                                  <p:childTnLst>
                                    <p:set>
                                      <p:cBhvr>
                                        <p:cTn id="62" dur="1" fill="hold">
                                          <p:stCondLst>
                                            <p:cond delay="0"/>
                                          </p:stCondLst>
                                        </p:cTn>
                                        <p:tgtEl>
                                          <p:spTgt spid="459"/>
                                        </p:tgtEl>
                                        <p:attrNameLst>
                                          <p:attrName>style.visibility</p:attrName>
                                        </p:attrNameLst>
                                      </p:cBhvr>
                                      <p:to>
                                        <p:strVal val="visible"/>
                                      </p:to>
                                    </p:set>
                                    <p:animEffect transition="in" filter="fade">
                                      <p:cBhvr>
                                        <p:cTn id="63" dur="750"/>
                                        <p:tgtEl>
                                          <p:spTgt spid="459"/>
                                        </p:tgtEl>
                                      </p:cBhvr>
                                    </p:animEffect>
                                  </p:childTnLst>
                                </p:cTn>
                              </p:par>
                              <p:par>
                                <p:cTn id="64" presetID="2" presetClass="entr" presetSubtype="8"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cBhvr additive="base">
                                        <p:cTn id="66" dur="750"/>
                                        <p:tgtEl>
                                          <p:spTgt spid="35"/>
                                        </p:tgtEl>
                                        <p:attrNameLst>
                                          <p:attrName>ppt_x</p:attrName>
                                        </p:attrNameLst>
                                      </p:cBhvr>
                                      <p:tavLst>
                                        <p:tav tm="0">
                                          <p:val>
                                            <p:strVal val="#ppt_x-1"/>
                                          </p:val>
                                        </p:tav>
                                        <p:tav tm="100000">
                                          <p:val>
                                            <p:strVal val="#ppt_x"/>
                                          </p:val>
                                        </p:tav>
                                      </p:tavLst>
                                    </p:anim>
                                  </p:childTnLst>
                                </p:cTn>
                              </p:par>
                              <p:par>
                                <p:cTn id="67" presetID="2" presetClass="entr" presetSubtype="8" fill="hold" nodeType="withEffect">
                                  <p:stCondLst>
                                    <p:cond delay="10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750"/>
                                        <p:tgtEl>
                                          <p:spTgt spid="36"/>
                                        </p:tgtEl>
                                        <p:attrNameLst>
                                          <p:attrName>ppt_x</p:attrName>
                                        </p:attrNameLst>
                                      </p:cBhvr>
                                      <p:tavLst>
                                        <p:tav tm="0">
                                          <p:val>
                                            <p:strVal val="#ppt_x-1"/>
                                          </p:val>
                                        </p:tav>
                                        <p:tav tm="100000">
                                          <p:val>
                                            <p:strVal val="#ppt_x"/>
                                          </p:val>
                                        </p:tav>
                                      </p:tavLst>
                                    </p:anim>
                                  </p:childTnLst>
                                </p:cTn>
                              </p:par>
                              <p:par>
                                <p:cTn id="70" presetID="2" presetClass="entr" presetSubtype="2"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750"/>
                                        <p:tgtEl>
                                          <p:spTgt spid="37"/>
                                        </p:tgtEl>
                                        <p:attrNameLst>
                                          <p:attrName>ppt_x</p:attrName>
                                        </p:attrNameLst>
                                      </p:cBhvr>
                                      <p:tavLst>
                                        <p:tav tm="0">
                                          <p:val>
                                            <p:strVal val="#ppt_x+1"/>
                                          </p:val>
                                        </p:tav>
                                        <p:tav tm="100000">
                                          <p:val>
                                            <p:strVal val="#ppt_x"/>
                                          </p:val>
                                        </p:tav>
                                      </p:tavLst>
                                    </p:anim>
                                  </p:childTnLst>
                                </p:cTn>
                              </p:par>
                              <p:par>
                                <p:cTn id="73" presetID="2" presetClass="entr" presetSubtype="2" fill="hold" nodeType="withEffect">
                                  <p:stCondLst>
                                    <p:cond delay="10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750"/>
                                        <p:tgtEl>
                                          <p:spTgt spid="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2">
      <a:dk1>
        <a:srgbClr val="000000"/>
      </a:dk1>
      <a:lt1>
        <a:srgbClr val="FFFFFF"/>
      </a:lt1>
      <a:dk2>
        <a:srgbClr val="44546A"/>
      </a:dk2>
      <a:lt2>
        <a:srgbClr val="E7E6E6"/>
      </a:lt2>
      <a:accent1>
        <a:srgbClr val="04B2D9"/>
      </a:accent1>
      <a:accent2>
        <a:srgbClr val="049DD9"/>
      </a:accent2>
      <a:accent3>
        <a:srgbClr val="0487D9"/>
      </a:accent3>
      <a:accent4>
        <a:srgbClr val="0455BF"/>
      </a:accent4>
      <a:accent5>
        <a:srgbClr val="0442BF"/>
      </a:accent5>
      <a:accent6>
        <a:srgbClr val="0237A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1498</TotalTime>
  <Words>1687</Words>
  <Application>Microsoft Office PowerPoint</Application>
  <PresentationFormat>On-screen Show (16:9)</PresentationFormat>
  <Paragraphs>166</Paragraphs>
  <Slides>32</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Bahnschrift</vt:lpstr>
      <vt:lpstr>Bebas Neue</vt:lpstr>
      <vt:lpstr>Montserrat ExtraBold</vt:lpstr>
      <vt:lpstr>Calibri</vt:lpstr>
      <vt:lpstr>Cambria</vt:lpstr>
      <vt:lpstr>Overlock</vt:lpstr>
      <vt:lpstr>Arial</vt:lpstr>
      <vt:lpstr>Montserrat</vt:lpstr>
      <vt:lpstr>Open Sans</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Arif Khan</dc:creator>
  <cp:lastModifiedBy>Sultan</cp:lastModifiedBy>
  <cp:revision>58</cp:revision>
  <dcterms:modified xsi:type="dcterms:W3CDTF">2022-07-20T05:20:23Z</dcterms:modified>
</cp:coreProperties>
</file>